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73" r:id="rId2"/>
    <p:sldMasterId id="2147483686" r:id="rId3"/>
    <p:sldMasterId id="2147483699" r:id="rId4"/>
  </p:sldMasterIdLst>
  <p:notesMasterIdLst>
    <p:notesMasterId r:id="rId41"/>
  </p:notesMasterIdLst>
  <p:sldIdLst>
    <p:sldId id="273" r:id="rId5"/>
    <p:sldId id="271" r:id="rId6"/>
    <p:sldId id="293" r:id="rId7"/>
    <p:sldId id="274" r:id="rId8"/>
    <p:sldId id="295" r:id="rId9"/>
    <p:sldId id="263" r:id="rId10"/>
    <p:sldId id="281" r:id="rId11"/>
    <p:sldId id="280" r:id="rId12"/>
    <p:sldId id="298" r:id="rId13"/>
    <p:sldId id="282" r:id="rId14"/>
    <p:sldId id="284" r:id="rId15"/>
    <p:sldId id="285" r:id="rId16"/>
    <p:sldId id="286" r:id="rId17"/>
    <p:sldId id="287" r:id="rId18"/>
    <p:sldId id="288" r:id="rId19"/>
    <p:sldId id="289" r:id="rId20"/>
    <p:sldId id="290" r:id="rId21"/>
    <p:sldId id="291" r:id="rId22"/>
    <p:sldId id="292" r:id="rId23"/>
    <p:sldId id="301" r:id="rId24"/>
    <p:sldId id="299" r:id="rId25"/>
    <p:sldId id="300" r:id="rId26"/>
    <p:sldId id="314" r:id="rId27"/>
    <p:sldId id="302" r:id="rId28"/>
    <p:sldId id="304" r:id="rId29"/>
    <p:sldId id="306" r:id="rId30"/>
    <p:sldId id="308" r:id="rId31"/>
    <p:sldId id="309" r:id="rId32"/>
    <p:sldId id="310" r:id="rId33"/>
    <p:sldId id="311" r:id="rId34"/>
    <p:sldId id="312" r:id="rId35"/>
    <p:sldId id="313" r:id="rId36"/>
    <p:sldId id="315" r:id="rId37"/>
    <p:sldId id="297" r:id="rId38"/>
    <p:sldId id="296" r:id="rId39"/>
    <p:sldId id="316" r:id="rId40"/>
  </p:sldIdLst>
  <p:sldSz cx="10691813" cy="7559675"/>
  <p:notesSz cx="7104063" cy="102346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5pPr>
    <a:lvl6pPr marL="2286000" algn="l" defTabSz="914400" rtl="0" eaLnBrk="1" latinLnBrk="0" hangingPunct="1">
      <a:defRPr kern="1200">
        <a:solidFill>
          <a:schemeClr val="tx1"/>
        </a:solidFill>
        <a:latin typeface="Arial" charset="0"/>
        <a:ea typeface="+mn-ea"/>
        <a:cs typeface="Arial Unicode MS" charset="0"/>
      </a:defRPr>
    </a:lvl6pPr>
    <a:lvl7pPr marL="2743200" algn="l" defTabSz="914400" rtl="0" eaLnBrk="1" latinLnBrk="0" hangingPunct="1">
      <a:defRPr kern="1200">
        <a:solidFill>
          <a:schemeClr val="tx1"/>
        </a:solidFill>
        <a:latin typeface="Arial" charset="0"/>
        <a:ea typeface="+mn-ea"/>
        <a:cs typeface="Arial Unicode MS" charset="0"/>
      </a:defRPr>
    </a:lvl7pPr>
    <a:lvl8pPr marL="3200400" algn="l" defTabSz="914400" rtl="0" eaLnBrk="1" latinLnBrk="0" hangingPunct="1">
      <a:defRPr kern="1200">
        <a:solidFill>
          <a:schemeClr val="tx1"/>
        </a:solidFill>
        <a:latin typeface="Arial" charset="0"/>
        <a:ea typeface="+mn-ea"/>
        <a:cs typeface="Arial Unicode MS" charset="0"/>
      </a:defRPr>
    </a:lvl8pPr>
    <a:lvl9pPr marL="3657600" algn="l" defTabSz="914400" rtl="0" eaLnBrk="1" latinLnBrk="0" hangingPunct="1">
      <a:defRPr kern="1200">
        <a:solidFill>
          <a:schemeClr val="tx1"/>
        </a:solidFill>
        <a:latin typeface="Arial" charset="0"/>
        <a:ea typeface="+mn-ea"/>
        <a:cs typeface="Arial Unicode MS"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757" userDrawn="1">
          <p15:clr>
            <a:srgbClr val="A4A3A4"/>
          </p15:clr>
        </p15:guide>
        <p15:guide id="2" pos="203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edric BOREL" initials="CB" lastIdx="1" clrIdx="0"/>
  <p:cmAuthor id="1" name="Marguerite DORNIER" initials="MD" lastIdx="4" clrIdx="1"/>
  <p:cmAuthor id="2" name="IFPEB" initials="I" lastIdx="18"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2929"/>
    <a:srgbClr val="CCFF33"/>
    <a:srgbClr val="FF1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86270" autoAdjust="0"/>
  </p:normalViewPr>
  <p:slideViewPr>
    <p:cSldViewPr>
      <p:cViewPr varScale="1">
        <p:scale>
          <a:sx n="87" d="100"/>
          <a:sy n="87" d="100"/>
        </p:scale>
        <p:origin x="-1836" y="-9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757"/>
        <p:guide pos="203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36.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57C298-5144-46D1-A9EF-AA636E5B8F8F}"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GB"/>
        </a:p>
      </dgm:t>
    </dgm:pt>
    <dgm:pt modelId="{C7470F78-E3FD-457D-B22D-BF8B64C7E59F}">
      <dgm:prSet phldrT="[Texte]"/>
      <dgm:spPr/>
      <dgm:t>
        <a:bodyPr/>
        <a:lstStyle/>
        <a:p>
          <a:r>
            <a:rPr lang="en-GB" dirty="0"/>
            <a:t>EXTERNE</a:t>
          </a:r>
        </a:p>
      </dgm:t>
    </dgm:pt>
    <dgm:pt modelId="{8A6C8777-FB8E-4D25-8F78-FA9F4A72CF33}" type="parTrans" cxnId="{8BCC297A-C9A4-4341-B6AC-C458FACED50D}">
      <dgm:prSet/>
      <dgm:spPr/>
      <dgm:t>
        <a:bodyPr/>
        <a:lstStyle/>
        <a:p>
          <a:endParaRPr lang="en-GB"/>
        </a:p>
      </dgm:t>
    </dgm:pt>
    <dgm:pt modelId="{6A027FF0-FDBD-410B-9D4D-988143F0420A}" type="sibTrans" cxnId="{8BCC297A-C9A4-4341-B6AC-C458FACED50D}">
      <dgm:prSet/>
      <dgm:spPr/>
      <dgm:t>
        <a:bodyPr/>
        <a:lstStyle/>
        <a:p>
          <a:endParaRPr lang="en-GB"/>
        </a:p>
      </dgm:t>
    </dgm:pt>
    <dgm:pt modelId="{7575A44E-F9A6-424E-9116-A977D4294EEF}">
      <dgm:prSet phldrT="[Texte]"/>
      <dgm:spPr/>
      <dgm:t>
        <a:bodyPr/>
        <a:lstStyle/>
        <a:p>
          <a:r>
            <a:rPr lang="en-GB" dirty="0" err="1"/>
            <a:t>Presse</a:t>
          </a:r>
          <a:endParaRPr lang="en-GB" dirty="0"/>
        </a:p>
      </dgm:t>
    </dgm:pt>
    <dgm:pt modelId="{85D53779-7920-4E3E-B493-B4BCCEC8DE76}" type="parTrans" cxnId="{F6142341-2259-48B1-90BC-3126BECD887F}">
      <dgm:prSet/>
      <dgm:spPr/>
      <dgm:t>
        <a:bodyPr/>
        <a:lstStyle/>
        <a:p>
          <a:endParaRPr lang="en-GB"/>
        </a:p>
      </dgm:t>
    </dgm:pt>
    <dgm:pt modelId="{513E54E0-A099-4D38-B0BF-67184CD55F17}" type="sibTrans" cxnId="{F6142341-2259-48B1-90BC-3126BECD887F}">
      <dgm:prSet/>
      <dgm:spPr/>
      <dgm:t>
        <a:bodyPr/>
        <a:lstStyle/>
        <a:p>
          <a:endParaRPr lang="en-GB"/>
        </a:p>
      </dgm:t>
    </dgm:pt>
    <dgm:pt modelId="{638381E7-AE9E-4212-94EE-26728E108FA1}">
      <dgm:prSet phldrT="[Texte]"/>
      <dgm:spPr/>
      <dgm:t>
        <a:bodyPr/>
        <a:lstStyle/>
        <a:p>
          <a:r>
            <a:rPr lang="en-GB" dirty="0"/>
            <a:t>Site web</a:t>
          </a:r>
        </a:p>
      </dgm:t>
    </dgm:pt>
    <dgm:pt modelId="{53E1931C-6351-4EC3-86D7-79C0F1844F29}" type="parTrans" cxnId="{D14AE535-4325-4D94-9FFB-8A385348586C}">
      <dgm:prSet/>
      <dgm:spPr/>
      <dgm:t>
        <a:bodyPr/>
        <a:lstStyle/>
        <a:p>
          <a:endParaRPr lang="en-GB"/>
        </a:p>
      </dgm:t>
    </dgm:pt>
    <dgm:pt modelId="{6C43B1AE-4A44-4C47-88FD-A2ABB8D05C74}" type="sibTrans" cxnId="{D14AE535-4325-4D94-9FFB-8A385348586C}">
      <dgm:prSet/>
      <dgm:spPr/>
      <dgm:t>
        <a:bodyPr/>
        <a:lstStyle/>
        <a:p>
          <a:endParaRPr lang="en-GB"/>
        </a:p>
      </dgm:t>
    </dgm:pt>
    <dgm:pt modelId="{4C8CF929-447D-49F2-98D9-A4CF43221731}">
      <dgm:prSet phldrT="[Texte]"/>
      <dgm:spPr/>
      <dgm:t>
        <a:bodyPr/>
        <a:lstStyle/>
        <a:p>
          <a:r>
            <a:rPr lang="en-GB" dirty="0"/>
            <a:t>DESCEND-</a:t>
          </a:r>
        </a:p>
        <a:p>
          <a:r>
            <a:rPr lang="en-GB" dirty="0"/>
            <a:t>-ANTE</a:t>
          </a:r>
        </a:p>
      </dgm:t>
    </dgm:pt>
    <dgm:pt modelId="{21D6C491-6583-4D5C-91B3-B7FBAF488FD4}" type="parTrans" cxnId="{6A54531C-F912-42D0-96B0-4CDFE7C81605}">
      <dgm:prSet/>
      <dgm:spPr/>
      <dgm:t>
        <a:bodyPr/>
        <a:lstStyle/>
        <a:p>
          <a:endParaRPr lang="en-GB"/>
        </a:p>
      </dgm:t>
    </dgm:pt>
    <dgm:pt modelId="{1ABC4DDA-B78D-451D-950A-B7C2A3D9623F}" type="sibTrans" cxnId="{6A54531C-F912-42D0-96B0-4CDFE7C81605}">
      <dgm:prSet/>
      <dgm:spPr/>
      <dgm:t>
        <a:bodyPr/>
        <a:lstStyle/>
        <a:p>
          <a:endParaRPr lang="en-GB"/>
        </a:p>
      </dgm:t>
    </dgm:pt>
    <dgm:pt modelId="{4FAD77F0-32A0-4725-9D0F-F898AED02233}">
      <dgm:prSet phldrT="[Texte]"/>
      <dgm:spPr/>
      <dgm:t>
        <a:bodyPr/>
        <a:lstStyle/>
        <a:p>
          <a:r>
            <a:rPr lang="fr-FR" noProof="0" dirty="0"/>
            <a:t>Mails à tous</a:t>
          </a:r>
        </a:p>
      </dgm:t>
    </dgm:pt>
    <dgm:pt modelId="{1F8E1090-8F80-4A5A-989A-D6AAB735902D}" type="parTrans" cxnId="{05831EEF-7B24-456D-B2D5-58BDAEF7AF72}">
      <dgm:prSet/>
      <dgm:spPr/>
      <dgm:t>
        <a:bodyPr/>
        <a:lstStyle/>
        <a:p>
          <a:endParaRPr lang="en-GB"/>
        </a:p>
      </dgm:t>
    </dgm:pt>
    <dgm:pt modelId="{A44B12DA-1B01-460F-9977-EB8FDE8C4A08}" type="sibTrans" cxnId="{05831EEF-7B24-456D-B2D5-58BDAEF7AF72}">
      <dgm:prSet/>
      <dgm:spPr/>
      <dgm:t>
        <a:bodyPr/>
        <a:lstStyle/>
        <a:p>
          <a:endParaRPr lang="en-GB"/>
        </a:p>
      </dgm:t>
    </dgm:pt>
    <dgm:pt modelId="{F14626A2-02A9-4861-B3CC-1439AD4A4FEE}">
      <dgm:prSet phldrT="[Texte]"/>
      <dgm:spPr/>
      <dgm:t>
        <a:bodyPr/>
        <a:lstStyle/>
        <a:p>
          <a:r>
            <a:rPr lang="fr-FR" noProof="0" dirty="0"/>
            <a:t>Affichages couloir et locaux</a:t>
          </a:r>
        </a:p>
      </dgm:t>
    </dgm:pt>
    <dgm:pt modelId="{F20A807D-CFC3-4711-B7AA-1D5E59FB1528}" type="parTrans" cxnId="{31A280AE-2A85-4F6E-A64F-966E7E3B0EAA}">
      <dgm:prSet/>
      <dgm:spPr/>
      <dgm:t>
        <a:bodyPr/>
        <a:lstStyle/>
        <a:p>
          <a:endParaRPr lang="en-GB"/>
        </a:p>
      </dgm:t>
    </dgm:pt>
    <dgm:pt modelId="{AD61E4EA-3A97-43A3-8495-DF5719C81309}" type="sibTrans" cxnId="{31A280AE-2A85-4F6E-A64F-966E7E3B0EAA}">
      <dgm:prSet/>
      <dgm:spPr/>
      <dgm:t>
        <a:bodyPr/>
        <a:lstStyle/>
        <a:p>
          <a:endParaRPr lang="en-GB"/>
        </a:p>
      </dgm:t>
    </dgm:pt>
    <dgm:pt modelId="{E74E776A-40AC-473C-BFBE-C589A5E3B067}">
      <dgm:prSet phldrT="[Texte]"/>
      <dgm:spPr/>
      <dgm:t>
        <a:bodyPr/>
        <a:lstStyle/>
        <a:p>
          <a:r>
            <a:rPr lang="en-GB" dirty="0"/>
            <a:t>BOTTOM - UP</a:t>
          </a:r>
        </a:p>
      </dgm:t>
    </dgm:pt>
    <dgm:pt modelId="{B02C73A3-D4E8-45E2-9980-040786D55DDA}" type="parTrans" cxnId="{1192370D-7373-4212-AAA8-B1A23A43CDCE}">
      <dgm:prSet/>
      <dgm:spPr/>
      <dgm:t>
        <a:bodyPr/>
        <a:lstStyle/>
        <a:p>
          <a:endParaRPr lang="en-GB"/>
        </a:p>
      </dgm:t>
    </dgm:pt>
    <dgm:pt modelId="{70F0F157-7DC1-4960-A72B-3F78778ADD7A}" type="sibTrans" cxnId="{1192370D-7373-4212-AAA8-B1A23A43CDCE}">
      <dgm:prSet/>
      <dgm:spPr/>
      <dgm:t>
        <a:bodyPr/>
        <a:lstStyle/>
        <a:p>
          <a:endParaRPr lang="en-GB"/>
        </a:p>
      </dgm:t>
    </dgm:pt>
    <dgm:pt modelId="{D815F4DB-0773-4E5F-BFA1-EECF50F037E3}">
      <dgm:prSet phldrT="[Texte]"/>
      <dgm:spPr/>
      <dgm:t>
        <a:bodyPr/>
        <a:lstStyle/>
        <a:p>
          <a:r>
            <a:rPr lang="fr-FR" noProof="0" dirty="0"/>
            <a:t>Email</a:t>
          </a:r>
        </a:p>
      </dgm:t>
    </dgm:pt>
    <dgm:pt modelId="{4ECE2B09-2E6F-4F18-8E1D-A3EB0A1BCEFC}" type="parTrans" cxnId="{298F8921-DC1F-4508-9011-E01DD071CD88}">
      <dgm:prSet/>
      <dgm:spPr/>
      <dgm:t>
        <a:bodyPr/>
        <a:lstStyle/>
        <a:p>
          <a:endParaRPr lang="en-GB"/>
        </a:p>
      </dgm:t>
    </dgm:pt>
    <dgm:pt modelId="{9E520377-F26C-4E96-973F-1FEEF0DFA88B}" type="sibTrans" cxnId="{298F8921-DC1F-4508-9011-E01DD071CD88}">
      <dgm:prSet/>
      <dgm:spPr/>
      <dgm:t>
        <a:bodyPr/>
        <a:lstStyle/>
        <a:p>
          <a:endParaRPr lang="en-GB"/>
        </a:p>
      </dgm:t>
    </dgm:pt>
    <dgm:pt modelId="{6C2AECFE-2031-41DD-A094-5CFD237824FF}">
      <dgm:prSet phldrT="[Texte]"/>
      <dgm:spPr/>
      <dgm:t>
        <a:bodyPr/>
        <a:lstStyle/>
        <a:p>
          <a:r>
            <a:rPr lang="fr-FR" noProof="0" dirty="0"/>
            <a:t>#CUBE2020</a:t>
          </a:r>
        </a:p>
      </dgm:t>
    </dgm:pt>
    <dgm:pt modelId="{2033ABA3-424D-4418-9F6A-1466A53864E9}" type="parTrans" cxnId="{6F7095F6-C2EE-4D07-8D50-4C2018F59A0B}">
      <dgm:prSet/>
      <dgm:spPr/>
      <dgm:t>
        <a:bodyPr/>
        <a:lstStyle/>
        <a:p>
          <a:endParaRPr lang="en-GB"/>
        </a:p>
      </dgm:t>
    </dgm:pt>
    <dgm:pt modelId="{0AF3C8FA-0D20-4678-9639-B376522A8A6B}" type="sibTrans" cxnId="{6F7095F6-C2EE-4D07-8D50-4C2018F59A0B}">
      <dgm:prSet/>
      <dgm:spPr/>
      <dgm:t>
        <a:bodyPr/>
        <a:lstStyle/>
        <a:p>
          <a:endParaRPr lang="en-GB"/>
        </a:p>
      </dgm:t>
    </dgm:pt>
    <dgm:pt modelId="{FC6AD852-9821-424C-97E4-78DA08633C5D}">
      <dgm:prSet phldrT="[Texte]"/>
      <dgm:spPr/>
      <dgm:t>
        <a:bodyPr/>
        <a:lstStyle/>
        <a:p>
          <a:endParaRPr lang="fr-FR" noProof="0" dirty="0"/>
        </a:p>
      </dgm:t>
    </dgm:pt>
    <dgm:pt modelId="{B7E40F5B-9A54-4A45-A23D-3E85BE746397}" type="parTrans" cxnId="{62C39C36-7D52-433E-9467-2670F9E00E9A}">
      <dgm:prSet/>
      <dgm:spPr/>
      <dgm:t>
        <a:bodyPr/>
        <a:lstStyle/>
        <a:p>
          <a:endParaRPr lang="en-GB"/>
        </a:p>
      </dgm:t>
    </dgm:pt>
    <dgm:pt modelId="{405C5A04-4FE2-43A0-8AB6-49682D6368A5}" type="sibTrans" cxnId="{62C39C36-7D52-433E-9467-2670F9E00E9A}">
      <dgm:prSet/>
      <dgm:spPr/>
      <dgm:t>
        <a:bodyPr/>
        <a:lstStyle/>
        <a:p>
          <a:endParaRPr lang="en-GB"/>
        </a:p>
      </dgm:t>
    </dgm:pt>
    <dgm:pt modelId="{E514235F-76A4-4C5C-AE9D-D44E3B92109E}">
      <dgm:prSet phldrT="[Texte]"/>
      <dgm:spPr/>
      <dgm:t>
        <a:bodyPr/>
        <a:lstStyle/>
        <a:p>
          <a:r>
            <a:rPr lang="en-GB" dirty="0"/>
            <a:t>Rapport RSE</a:t>
          </a:r>
        </a:p>
      </dgm:t>
    </dgm:pt>
    <dgm:pt modelId="{887080D0-8234-476D-B323-631AC892DA79}" type="parTrans" cxnId="{209B1355-CBEA-4E69-95D2-FCC00FB2023C}">
      <dgm:prSet/>
      <dgm:spPr/>
      <dgm:t>
        <a:bodyPr/>
        <a:lstStyle/>
        <a:p>
          <a:endParaRPr lang="en-GB"/>
        </a:p>
      </dgm:t>
    </dgm:pt>
    <dgm:pt modelId="{E8BF0708-E475-4FB4-8B87-E084C24145CB}" type="sibTrans" cxnId="{209B1355-CBEA-4E69-95D2-FCC00FB2023C}">
      <dgm:prSet/>
      <dgm:spPr/>
      <dgm:t>
        <a:bodyPr/>
        <a:lstStyle/>
        <a:p>
          <a:endParaRPr lang="en-GB"/>
        </a:p>
      </dgm:t>
    </dgm:pt>
    <dgm:pt modelId="{82169087-15B4-4DCE-8B6F-6F5DC3D46C48}">
      <dgm:prSet phldrT="[Texte]"/>
      <dgm:spPr/>
      <dgm:t>
        <a:bodyPr/>
        <a:lstStyle/>
        <a:p>
          <a:r>
            <a:rPr lang="fr-FR" noProof="0" dirty="0"/>
            <a:t>Prises de parole</a:t>
          </a:r>
        </a:p>
      </dgm:t>
    </dgm:pt>
    <dgm:pt modelId="{E6EA8A97-FAD2-4DAA-9106-08267519A4D9}" type="parTrans" cxnId="{828E9D71-2C97-4A34-BF36-6430E53167EE}">
      <dgm:prSet/>
      <dgm:spPr/>
      <dgm:t>
        <a:bodyPr/>
        <a:lstStyle/>
        <a:p>
          <a:endParaRPr lang="en-GB"/>
        </a:p>
      </dgm:t>
    </dgm:pt>
    <dgm:pt modelId="{0705DD47-7742-4D2F-8462-03ECF9F84E76}" type="sibTrans" cxnId="{828E9D71-2C97-4A34-BF36-6430E53167EE}">
      <dgm:prSet/>
      <dgm:spPr/>
      <dgm:t>
        <a:bodyPr/>
        <a:lstStyle/>
        <a:p>
          <a:endParaRPr lang="en-GB"/>
        </a:p>
      </dgm:t>
    </dgm:pt>
    <dgm:pt modelId="{C1C4DE19-ABC9-4CD2-8536-BDDBA1251D42}">
      <dgm:prSet phldrT="[Texte]"/>
      <dgm:spPr/>
      <dgm:t>
        <a:bodyPr/>
        <a:lstStyle/>
        <a:p>
          <a:endParaRPr lang="fr-FR" noProof="0" dirty="0"/>
        </a:p>
      </dgm:t>
    </dgm:pt>
    <dgm:pt modelId="{3E817783-6563-4891-A556-1D226DB91A44}" type="parTrans" cxnId="{63B96408-2FCF-47EC-A776-828B49A5A18A}">
      <dgm:prSet/>
      <dgm:spPr/>
      <dgm:t>
        <a:bodyPr/>
        <a:lstStyle/>
        <a:p>
          <a:endParaRPr lang="en-GB"/>
        </a:p>
      </dgm:t>
    </dgm:pt>
    <dgm:pt modelId="{6DD658E7-C386-4F69-AA2A-7FA09872228E}" type="sibTrans" cxnId="{63B96408-2FCF-47EC-A776-828B49A5A18A}">
      <dgm:prSet/>
      <dgm:spPr/>
      <dgm:t>
        <a:bodyPr/>
        <a:lstStyle/>
        <a:p>
          <a:endParaRPr lang="en-GB"/>
        </a:p>
      </dgm:t>
    </dgm:pt>
    <dgm:pt modelId="{F2670E20-0946-4D2D-8A93-566FB1F1F310}">
      <dgm:prSet phldrT="[Texte]"/>
      <dgm:spPr/>
      <dgm:t>
        <a:bodyPr/>
        <a:lstStyle/>
        <a:p>
          <a:r>
            <a:rPr lang="fr-FR" noProof="0" dirty="0"/>
            <a:t>Echanges, visites</a:t>
          </a:r>
        </a:p>
      </dgm:t>
    </dgm:pt>
    <dgm:pt modelId="{D842010C-B4E8-4DBF-99CA-6718130562EC}" type="parTrans" cxnId="{8D17FBBA-F17F-408E-9964-85A036D7955E}">
      <dgm:prSet/>
      <dgm:spPr/>
      <dgm:t>
        <a:bodyPr/>
        <a:lstStyle/>
        <a:p>
          <a:endParaRPr lang="en-GB"/>
        </a:p>
      </dgm:t>
    </dgm:pt>
    <dgm:pt modelId="{50A4E6B8-C646-40AF-B184-F21ECC22A6D5}" type="sibTrans" cxnId="{8D17FBBA-F17F-408E-9964-85A036D7955E}">
      <dgm:prSet/>
      <dgm:spPr/>
      <dgm:t>
        <a:bodyPr/>
        <a:lstStyle/>
        <a:p>
          <a:endParaRPr lang="en-GB"/>
        </a:p>
      </dgm:t>
    </dgm:pt>
    <dgm:pt modelId="{2359EC62-9978-496F-812E-199D4AA4407A}" type="pres">
      <dgm:prSet presAssocID="{8E57C298-5144-46D1-A9EF-AA636E5B8F8F}" presName="composite" presStyleCnt="0">
        <dgm:presLayoutVars>
          <dgm:chMax val="5"/>
          <dgm:dir/>
          <dgm:animLvl val="ctr"/>
          <dgm:resizeHandles val="exact"/>
        </dgm:presLayoutVars>
      </dgm:prSet>
      <dgm:spPr/>
      <dgm:t>
        <a:bodyPr/>
        <a:lstStyle/>
        <a:p>
          <a:endParaRPr lang="fr-FR"/>
        </a:p>
      </dgm:t>
    </dgm:pt>
    <dgm:pt modelId="{611B0742-1BC0-4CA7-930C-9494D6BE439F}" type="pres">
      <dgm:prSet presAssocID="{8E57C298-5144-46D1-A9EF-AA636E5B8F8F}" presName="cycle" presStyleCnt="0"/>
      <dgm:spPr/>
    </dgm:pt>
    <dgm:pt modelId="{59A18415-AB1A-47D6-B7A7-AF695D537A60}" type="pres">
      <dgm:prSet presAssocID="{8E57C298-5144-46D1-A9EF-AA636E5B8F8F}" presName="centerShape" presStyleCnt="0"/>
      <dgm:spPr/>
    </dgm:pt>
    <dgm:pt modelId="{6F4248CF-A5C8-4C10-AC58-A26C1FB9505B}" type="pres">
      <dgm:prSet presAssocID="{8E57C298-5144-46D1-A9EF-AA636E5B8F8F}" presName="connSite" presStyleLbl="node1" presStyleIdx="0" presStyleCnt="4"/>
      <dgm:spPr/>
    </dgm:pt>
    <dgm:pt modelId="{8F47A771-9D7A-4734-81DF-F59C3A3EC475}" type="pres">
      <dgm:prSet presAssocID="{8E57C298-5144-46D1-A9EF-AA636E5B8F8F}" presName="visible"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solidFill>
            <a:srgbClr val="00B0F0"/>
          </a:solidFill>
        </a:ln>
      </dgm:spPr>
    </dgm:pt>
    <dgm:pt modelId="{23692290-4254-4407-9F75-4CD00F3F25E1}" type="pres">
      <dgm:prSet presAssocID="{8A6C8777-FB8E-4D25-8F78-FA9F4A72CF33}" presName="Name25" presStyleLbl="parChTrans1D1" presStyleIdx="0" presStyleCnt="3"/>
      <dgm:spPr/>
      <dgm:t>
        <a:bodyPr/>
        <a:lstStyle/>
        <a:p>
          <a:endParaRPr lang="fr-FR"/>
        </a:p>
      </dgm:t>
    </dgm:pt>
    <dgm:pt modelId="{B396A175-F81B-4F01-A121-F4925930DF55}" type="pres">
      <dgm:prSet presAssocID="{C7470F78-E3FD-457D-B22D-BF8B64C7E59F}" presName="node" presStyleCnt="0"/>
      <dgm:spPr/>
    </dgm:pt>
    <dgm:pt modelId="{B3931F37-2C3F-42B1-9A09-1808B8E5B012}" type="pres">
      <dgm:prSet presAssocID="{C7470F78-E3FD-457D-B22D-BF8B64C7E59F}" presName="parentNode" presStyleLbl="node1" presStyleIdx="1" presStyleCnt="4">
        <dgm:presLayoutVars>
          <dgm:chMax val="1"/>
          <dgm:bulletEnabled val="1"/>
        </dgm:presLayoutVars>
      </dgm:prSet>
      <dgm:spPr/>
      <dgm:t>
        <a:bodyPr/>
        <a:lstStyle/>
        <a:p>
          <a:endParaRPr lang="fr-FR"/>
        </a:p>
      </dgm:t>
    </dgm:pt>
    <dgm:pt modelId="{8BA04DD2-F62F-4E20-A88D-9E73A9795020}" type="pres">
      <dgm:prSet presAssocID="{C7470F78-E3FD-457D-B22D-BF8B64C7E59F}" presName="childNode" presStyleLbl="revTx" presStyleIdx="0" presStyleCnt="3">
        <dgm:presLayoutVars>
          <dgm:bulletEnabled val="1"/>
        </dgm:presLayoutVars>
      </dgm:prSet>
      <dgm:spPr/>
      <dgm:t>
        <a:bodyPr/>
        <a:lstStyle/>
        <a:p>
          <a:endParaRPr lang="fr-FR"/>
        </a:p>
      </dgm:t>
    </dgm:pt>
    <dgm:pt modelId="{F1099A2D-1B4E-4538-B1F1-DA466560A5D0}" type="pres">
      <dgm:prSet presAssocID="{21D6C491-6583-4D5C-91B3-B7FBAF488FD4}" presName="Name25" presStyleLbl="parChTrans1D1" presStyleIdx="1" presStyleCnt="3"/>
      <dgm:spPr/>
      <dgm:t>
        <a:bodyPr/>
        <a:lstStyle/>
        <a:p>
          <a:endParaRPr lang="fr-FR"/>
        </a:p>
      </dgm:t>
    </dgm:pt>
    <dgm:pt modelId="{84DC78CF-3790-494E-A992-D08483CEA1B3}" type="pres">
      <dgm:prSet presAssocID="{4C8CF929-447D-49F2-98D9-A4CF43221731}" presName="node" presStyleCnt="0"/>
      <dgm:spPr/>
    </dgm:pt>
    <dgm:pt modelId="{44DAA774-CC45-436B-A15E-5C94EF0101E4}" type="pres">
      <dgm:prSet presAssocID="{4C8CF929-447D-49F2-98D9-A4CF43221731}" presName="parentNode" presStyleLbl="node1" presStyleIdx="2" presStyleCnt="4" custScaleX="109302" custScaleY="104933">
        <dgm:presLayoutVars>
          <dgm:chMax val="1"/>
          <dgm:bulletEnabled val="1"/>
        </dgm:presLayoutVars>
      </dgm:prSet>
      <dgm:spPr/>
      <dgm:t>
        <a:bodyPr/>
        <a:lstStyle/>
        <a:p>
          <a:endParaRPr lang="fr-FR"/>
        </a:p>
      </dgm:t>
    </dgm:pt>
    <dgm:pt modelId="{7AC39138-5A8E-42D1-A7C1-B4BE44E16003}" type="pres">
      <dgm:prSet presAssocID="{4C8CF929-447D-49F2-98D9-A4CF43221731}" presName="childNode" presStyleLbl="revTx" presStyleIdx="1" presStyleCnt="3">
        <dgm:presLayoutVars>
          <dgm:bulletEnabled val="1"/>
        </dgm:presLayoutVars>
      </dgm:prSet>
      <dgm:spPr/>
      <dgm:t>
        <a:bodyPr/>
        <a:lstStyle/>
        <a:p>
          <a:endParaRPr lang="fr-FR"/>
        </a:p>
      </dgm:t>
    </dgm:pt>
    <dgm:pt modelId="{C89DA977-4520-4841-8869-1E31E3747499}" type="pres">
      <dgm:prSet presAssocID="{B02C73A3-D4E8-45E2-9980-040786D55DDA}" presName="Name25" presStyleLbl="parChTrans1D1" presStyleIdx="2" presStyleCnt="3"/>
      <dgm:spPr/>
      <dgm:t>
        <a:bodyPr/>
        <a:lstStyle/>
        <a:p>
          <a:endParaRPr lang="fr-FR"/>
        </a:p>
      </dgm:t>
    </dgm:pt>
    <dgm:pt modelId="{08DB31CF-B0B2-442B-B420-B931449A27CC}" type="pres">
      <dgm:prSet presAssocID="{E74E776A-40AC-473C-BFBE-C589A5E3B067}" presName="node" presStyleCnt="0"/>
      <dgm:spPr/>
    </dgm:pt>
    <dgm:pt modelId="{7F238AEC-C71C-4C6C-9CFB-9C9A168481C7}" type="pres">
      <dgm:prSet presAssocID="{E74E776A-40AC-473C-BFBE-C589A5E3B067}" presName="parentNode" presStyleLbl="node1" presStyleIdx="3" presStyleCnt="4">
        <dgm:presLayoutVars>
          <dgm:chMax val="1"/>
          <dgm:bulletEnabled val="1"/>
        </dgm:presLayoutVars>
      </dgm:prSet>
      <dgm:spPr/>
      <dgm:t>
        <a:bodyPr/>
        <a:lstStyle/>
        <a:p>
          <a:endParaRPr lang="fr-FR"/>
        </a:p>
      </dgm:t>
    </dgm:pt>
    <dgm:pt modelId="{63E99B2B-F2DC-4A51-8B1D-5CC4C5F3EB73}" type="pres">
      <dgm:prSet presAssocID="{E74E776A-40AC-473C-BFBE-C589A5E3B067}" presName="childNode" presStyleLbl="revTx" presStyleIdx="2" presStyleCnt="3">
        <dgm:presLayoutVars>
          <dgm:bulletEnabled val="1"/>
        </dgm:presLayoutVars>
      </dgm:prSet>
      <dgm:spPr/>
      <dgm:t>
        <a:bodyPr/>
        <a:lstStyle/>
        <a:p>
          <a:endParaRPr lang="fr-FR"/>
        </a:p>
      </dgm:t>
    </dgm:pt>
  </dgm:ptLst>
  <dgm:cxnLst>
    <dgm:cxn modelId="{31A280AE-2A85-4F6E-A64F-966E7E3B0EAA}" srcId="{4C8CF929-447D-49F2-98D9-A4CF43221731}" destId="{F14626A2-02A9-4861-B3CC-1439AD4A4FEE}" srcOrd="2" destOrd="0" parTransId="{F20A807D-CFC3-4711-B7AA-1D5E59FB1528}" sibTransId="{AD61E4EA-3A97-43A3-8495-DF5719C81309}"/>
    <dgm:cxn modelId="{8BCC297A-C9A4-4341-B6AC-C458FACED50D}" srcId="{8E57C298-5144-46D1-A9EF-AA636E5B8F8F}" destId="{C7470F78-E3FD-457D-B22D-BF8B64C7E59F}" srcOrd="0" destOrd="0" parTransId="{8A6C8777-FB8E-4D25-8F78-FA9F4A72CF33}" sibTransId="{6A027FF0-FDBD-410B-9D4D-988143F0420A}"/>
    <dgm:cxn modelId="{298F8921-DC1F-4508-9011-E01DD071CD88}" srcId="{E74E776A-40AC-473C-BFBE-C589A5E3B067}" destId="{D815F4DB-0773-4E5F-BFA1-EECF50F037E3}" srcOrd="2" destOrd="0" parTransId="{4ECE2B09-2E6F-4F18-8E1D-A3EB0A1BCEFC}" sibTransId="{9E520377-F26C-4E96-973F-1FEEF0DFA88B}"/>
    <dgm:cxn modelId="{916F8930-DE9D-473B-B512-F5238F96693C}" type="presOf" srcId="{21D6C491-6583-4D5C-91B3-B7FBAF488FD4}" destId="{F1099A2D-1B4E-4538-B1F1-DA466560A5D0}" srcOrd="0" destOrd="0" presId="urn:microsoft.com/office/officeart/2005/8/layout/radial2"/>
    <dgm:cxn modelId="{898FA683-6F3E-41EE-B1DE-5E0E0474DB05}" type="presOf" srcId="{F2670E20-0946-4D2D-8A93-566FB1F1F310}" destId="{63E99B2B-F2DC-4A51-8B1D-5CC4C5F3EB73}" srcOrd="0" destOrd="1" presId="urn:microsoft.com/office/officeart/2005/8/layout/radial2"/>
    <dgm:cxn modelId="{1192370D-7373-4212-AAA8-B1A23A43CDCE}" srcId="{8E57C298-5144-46D1-A9EF-AA636E5B8F8F}" destId="{E74E776A-40AC-473C-BFBE-C589A5E3B067}" srcOrd="2" destOrd="0" parTransId="{B02C73A3-D4E8-45E2-9980-040786D55DDA}" sibTransId="{70F0F157-7DC1-4960-A72B-3F78778ADD7A}"/>
    <dgm:cxn modelId="{AD78F5C7-01DC-4B06-BD39-A6C43F94DC10}" type="presOf" srcId="{4FAD77F0-32A0-4725-9D0F-F898AED02233}" destId="{7AC39138-5A8E-42D1-A7C1-B4BE44E16003}" srcOrd="0" destOrd="0" presId="urn:microsoft.com/office/officeart/2005/8/layout/radial2"/>
    <dgm:cxn modelId="{6F6AF8F0-4CEC-4724-9E7D-7F949776D8D6}" type="presOf" srcId="{8A6C8777-FB8E-4D25-8F78-FA9F4A72CF33}" destId="{23692290-4254-4407-9F75-4CD00F3F25E1}" srcOrd="0" destOrd="0" presId="urn:microsoft.com/office/officeart/2005/8/layout/radial2"/>
    <dgm:cxn modelId="{C8132595-AC0A-4013-BCC3-1EEB200823B6}" type="presOf" srcId="{8E57C298-5144-46D1-A9EF-AA636E5B8F8F}" destId="{2359EC62-9978-496F-812E-199D4AA4407A}" srcOrd="0" destOrd="0" presId="urn:microsoft.com/office/officeart/2005/8/layout/radial2"/>
    <dgm:cxn modelId="{63B96408-2FCF-47EC-A776-828B49A5A18A}" srcId="{E74E776A-40AC-473C-BFBE-C589A5E3B067}" destId="{C1C4DE19-ABC9-4CD2-8536-BDDBA1251D42}" srcOrd="4" destOrd="0" parTransId="{3E817783-6563-4891-A556-1D226DB91A44}" sibTransId="{6DD658E7-C386-4F69-AA2A-7FA09872228E}"/>
    <dgm:cxn modelId="{828E9D71-2C97-4A34-BF36-6430E53167EE}" srcId="{4C8CF929-447D-49F2-98D9-A4CF43221731}" destId="{82169087-15B4-4DCE-8B6F-6F5DC3D46C48}" srcOrd="1" destOrd="0" parTransId="{E6EA8A97-FAD2-4DAA-9106-08267519A4D9}" sibTransId="{0705DD47-7742-4D2F-8462-03ECF9F84E76}"/>
    <dgm:cxn modelId="{E87B1962-3D5C-4F55-B0F4-FEDE80E2F5D9}" type="presOf" srcId="{82169087-15B4-4DCE-8B6F-6F5DC3D46C48}" destId="{7AC39138-5A8E-42D1-A7C1-B4BE44E16003}" srcOrd="0" destOrd="1" presId="urn:microsoft.com/office/officeart/2005/8/layout/radial2"/>
    <dgm:cxn modelId="{48C36234-7233-4088-B828-700185339B60}" type="presOf" srcId="{E514235F-76A4-4C5C-AE9D-D44E3B92109E}" destId="{8BA04DD2-F62F-4E20-A88D-9E73A9795020}" srcOrd="0" destOrd="2" presId="urn:microsoft.com/office/officeart/2005/8/layout/radial2"/>
    <dgm:cxn modelId="{05831EEF-7B24-456D-B2D5-58BDAEF7AF72}" srcId="{4C8CF929-447D-49F2-98D9-A4CF43221731}" destId="{4FAD77F0-32A0-4725-9D0F-F898AED02233}" srcOrd="0" destOrd="0" parTransId="{1F8E1090-8F80-4A5A-989A-D6AAB735902D}" sibTransId="{A44B12DA-1B01-460F-9977-EB8FDE8C4A08}"/>
    <dgm:cxn modelId="{8D17FBBA-F17F-408E-9964-85A036D7955E}" srcId="{E74E776A-40AC-473C-BFBE-C589A5E3B067}" destId="{F2670E20-0946-4D2D-8A93-566FB1F1F310}" srcOrd="1" destOrd="0" parTransId="{D842010C-B4E8-4DBF-99CA-6718130562EC}" sibTransId="{50A4E6B8-C646-40AF-B184-F21ECC22A6D5}"/>
    <dgm:cxn modelId="{6F7095F6-C2EE-4D07-8D50-4C2018F59A0B}" srcId="{E74E776A-40AC-473C-BFBE-C589A5E3B067}" destId="{6C2AECFE-2031-41DD-A094-5CFD237824FF}" srcOrd="3" destOrd="0" parTransId="{2033ABA3-424D-4418-9F6A-1466A53864E9}" sibTransId="{0AF3C8FA-0D20-4678-9639-B376522A8A6B}"/>
    <dgm:cxn modelId="{209B1355-CBEA-4E69-95D2-FCC00FB2023C}" srcId="{C7470F78-E3FD-457D-B22D-BF8B64C7E59F}" destId="{E514235F-76A4-4C5C-AE9D-D44E3B92109E}" srcOrd="2" destOrd="0" parTransId="{887080D0-8234-476D-B323-631AC892DA79}" sibTransId="{E8BF0708-E475-4FB4-8B87-E084C24145CB}"/>
    <dgm:cxn modelId="{D14AE535-4325-4D94-9FFB-8A385348586C}" srcId="{C7470F78-E3FD-457D-B22D-BF8B64C7E59F}" destId="{638381E7-AE9E-4212-94EE-26728E108FA1}" srcOrd="1" destOrd="0" parTransId="{53E1931C-6351-4EC3-86D7-79C0F1844F29}" sibTransId="{6C43B1AE-4A44-4C47-88FD-A2ABB8D05C74}"/>
    <dgm:cxn modelId="{2DFC520E-30B9-4DB1-839E-1113C5D6D597}" type="presOf" srcId="{FC6AD852-9821-424C-97E4-78DA08633C5D}" destId="{63E99B2B-F2DC-4A51-8B1D-5CC4C5F3EB73}" srcOrd="0" destOrd="0" presId="urn:microsoft.com/office/officeart/2005/8/layout/radial2"/>
    <dgm:cxn modelId="{91160D87-DABA-4A7B-B5BD-CFCE8507AE03}" type="presOf" srcId="{C7470F78-E3FD-457D-B22D-BF8B64C7E59F}" destId="{B3931F37-2C3F-42B1-9A09-1808B8E5B012}" srcOrd="0" destOrd="0" presId="urn:microsoft.com/office/officeart/2005/8/layout/radial2"/>
    <dgm:cxn modelId="{C6C6AAA9-CA77-4B2B-BF21-F043C3FD9C09}" type="presOf" srcId="{638381E7-AE9E-4212-94EE-26728E108FA1}" destId="{8BA04DD2-F62F-4E20-A88D-9E73A9795020}" srcOrd="0" destOrd="1" presId="urn:microsoft.com/office/officeart/2005/8/layout/radial2"/>
    <dgm:cxn modelId="{6FFB20BE-F42B-42BF-AEDD-EB7B60B484CB}" type="presOf" srcId="{C1C4DE19-ABC9-4CD2-8536-BDDBA1251D42}" destId="{63E99B2B-F2DC-4A51-8B1D-5CC4C5F3EB73}" srcOrd="0" destOrd="4" presId="urn:microsoft.com/office/officeart/2005/8/layout/radial2"/>
    <dgm:cxn modelId="{D7517E5A-6782-4021-8A8F-0BDCC51D2942}" type="presOf" srcId="{6C2AECFE-2031-41DD-A094-5CFD237824FF}" destId="{63E99B2B-F2DC-4A51-8B1D-5CC4C5F3EB73}" srcOrd="0" destOrd="3" presId="urn:microsoft.com/office/officeart/2005/8/layout/radial2"/>
    <dgm:cxn modelId="{4BD0F29C-84DF-429B-956A-4B231ACA1D58}" type="presOf" srcId="{B02C73A3-D4E8-45E2-9980-040786D55DDA}" destId="{C89DA977-4520-4841-8869-1E31E3747499}" srcOrd="0" destOrd="0" presId="urn:microsoft.com/office/officeart/2005/8/layout/radial2"/>
    <dgm:cxn modelId="{5351E6BC-8C8F-4B33-BF5D-B7588C497D94}" type="presOf" srcId="{F14626A2-02A9-4861-B3CC-1439AD4A4FEE}" destId="{7AC39138-5A8E-42D1-A7C1-B4BE44E16003}" srcOrd="0" destOrd="2" presId="urn:microsoft.com/office/officeart/2005/8/layout/radial2"/>
    <dgm:cxn modelId="{F5E49585-D44D-4202-9EAD-0D2326E42803}" type="presOf" srcId="{D815F4DB-0773-4E5F-BFA1-EECF50F037E3}" destId="{63E99B2B-F2DC-4A51-8B1D-5CC4C5F3EB73}" srcOrd="0" destOrd="2" presId="urn:microsoft.com/office/officeart/2005/8/layout/radial2"/>
    <dgm:cxn modelId="{626D065D-EA70-48A9-8B19-71E7FC391D85}" type="presOf" srcId="{E74E776A-40AC-473C-BFBE-C589A5E3B067}" destId="{7F238AEC-C71C-4C6C-9CFB-9C9A168481C7}" srcOrd="0" destOrd="0" presId="urn:microsoft.com/office/officeart/2005/8/layout/radial2"/>
    <dgm:cxn modelId="{C2D6070F-345B-4EFD-B161-207316A871A0}" type="presOf" srcId="{7575A44E-F9A6-424E-9116-A977D4294EEF}" destId="{8BA04DD2-F62F-4E20-A88D-9E73A9795020}" srcOrd="0" destOrd="0" presId="urn:microsoft.com/office/officeart/2005/8/layout/radial2"/>
    <dgm:cxn modelId="{6A54531C-F912-42D0-96B0-4CDFE7C81605}" srcId="{8E57C298-5144-46D1-A9EF-AA636E5B8F8F}" destId="{4C8CF929-447D-49F2-98D9-A4CF43221731}" srcOrd="1" destOrd="0" parTransId="{21D6C491-6583-4D5C-91B3-B7FBAF488FD4}" sibTransId="{1ABC4DDA-B78D-451D-950A-B7C2A3D9623F}"/>
    <dgm:cxn modelId="{62C39C36-7D52-433E-9467-2670F9E00E9A}" srcId="{E74E776A-40AC-473C-BFBE-C589A5E3B067}" destId="{FC6AD852-9821-424C-97E4-78DA08633C5D}" srcOrd="0" destOrd="0" parTransId="{B7E40F5B-9A54-4A45-A23D-3E85BE746397}" sibTransId="{405C5A04-4FE2-43A0-8AB6-49682D6368A5}"/>
    <dgm:cxn modelId="{3A0FCBA3-1FDB-4504-92E0-E4FE7259EF3F}" type="presOf" srcId="{4C8CF929-447D-49F2-98D9-A4CF43221731}" destId="{44DAA774-CC45-436B-A15E-5C94EF0101E4}" srcOrd="0" destOrd="0" presId="urn:microsoft.com/office/officeart/2005/8/layout/radial2"/>
    <dgm:cxn modelId="{F6142341-2259-48B1-90BC-3126BECD887F}" srcId="{C7470F78-E3FD-457D-B22D-BF8B64C7E59F}" destId="{7575A44E-F9A6-424E-9116-A977D4294EEF}" srcOrd="0" destOrd="0" parTransId="{85D53779-7920-4E3E-B493-B4BCCEC8DE76}" sibTransId="{513E54E0-A099-4D38-B0BF-67184CD55F17}"/>
    <dgm:cxn modelId="{A7CF144A-9B5A-457D-95BE-1AFBF7EACE33}" type="presParOf" srcId="{2359EC62-9978-496F-812E-199D4AA4407A}" destId="{611B0742-1BC0-4CA7-930C-9494D6BE439F}" srcOrd="0" destOrd="0" presId="urn:microsoft.com/office/officeart/2005/8/layout/radial2"/>
    <dgm:cxn modelId="{7026DF3E-FD38-4720-A062-AD17B201409D}" type="presParOf" srcId="{611B0742-1BC0-4CA7-930C-9494D6BE439F}" destId="{59A18415-AB1A-47D6-B7A7-AF695D537A60}" srcOrd="0" destOrd="0" presId="urn:microsoft.com/office/officeart/2005/8/layout/radial2"/>
    <dgm:cxn modelId="{9780D4FB-A880-45AE-B569-A52D31BA5743}" type="presParOf" srcId="{59A18415-AB1A-47D6-B7A7-AF695D537A60}" destId="{6F4248CF-A5C8-4C10-AC58-A26C1FB9505B}" srcOrd="0" destOrd="0" presId="urn:microsoft.com/office/officeart/2005/8/layout/radial2"/>
    <dgm:cxn modelId="{D436807C-270D-4BA7-94F9-FD8F7F59A011}" type="presParOf" srcId="{59A18415-AB1A-47D6-B7A7-AF695D537A60}" destId="{8F47A771-9D7A-4734-81DF-F59C3A3EC475}" srcOrd="1" destOrd="0" presId="urn:microsoft.com/office/officeart/2005/8/layout/radial2"/>
    <dgm:cxn modelId="{863ACC88-C679-49EF-A73E-86DAFD193603}" type="presParOf" srcId="{611B0742-1BC0-4CA7-930C-9494D6BE439F}" destId="{23692290-4254-4407-9F75-4CD00F3F25E1}" srcOrd="1" destOrd="0" presId="urn:microsoft.com/office/officeart/2005/8/layout/radial2"/>
    <dgm:cxn modelId="{00AEC6F4-9056-4620-9AC7-C5CC0C4AB7AC}" type="presParOf" srcId="{611B0742-1BC0-4CA7-930C-9494D6BE439F}" destId="{B396A175-F81B-4F01-A121-F4925930DF55}" srcOrd="2" destOrd="0" presId="urn:microsoft.com/office/officeart/2005/8/layout/radial2"/>
    <dgm:cxn modelId="{48D63470-ECDB-4789-B246-3C86B489F14A}" type="presParOf" srcId="{B396A175-F81B-4F01-A121-F4925930DF55}" destId="{B3931F37-2C3F-42B1-9A09-1808B8E5B012}" srcOrd="0" destOrd="0" presId="urn:microsoft.com/office/officeart/2005/8/layout/radial2"/>
    <dgm:cxn modelId="{D598108A-DF14-42B5-A6E5-CF6B531854B5}" type="presParOf" srcId="{B396A175-F81B-4F01-A121-F4925930DF55}" destId="{8BA04DD2-F62F-4E20-A88D-9E73A9795020}" srcOrd="1" destOrd="0" presId="urn:microsoft.com/office/officeart/2005/8/layout/radial2"/>
    <dgm:cxn modelId="{07C7DF28-9E07-456D-9EBA-B9E7556FBC5E}" type="presParOf" srcId="{611B0742-1BC0-4CA7-930C-9494D6BE439F}" destId="{F1099A2D-1B4E-4538-B1F1-DA466560A5D0}" srcOrd="3" destOrd="0" presId="urn:microsoft.com/office/officeart/2005/8/layout/radial2"/>
    <dgm:cxn modelId="{AD24C0EA-AF18-4B2A-96A1-A94A9925D58F}" type="presParOf" srcId="{611B0742-1BC0-4CA7-930C-9494D6BE439F}" destId="{84DC78CF-3790-494E-A992-D08483CEA1B3}" srcOrd="4" destOrd="0" presId="urn:microsoft.com/office/officeart/2005/8/layout/radial2"/>
    <dgm:cxn modelId="{891085F2-E2CC-4595-A998-5E0C21860F32}" type="presParOf" srcId="{84DC78CF-3790-494E-A992-D08483CEA1B3}" destId="{44DAA774-CC45-436B-A15E-5C94EF0101E4}" srcOrd="0" destOrd="0" presId="urn:microsoft.com/office/officeart/2005/8/layout/radial2"/>
    <dgm:cxn modelId="{7020BC68-031F-46EE-87D7-D4AEAFA85553}" type="presParOf" srcId="{84DC78CF-3790-494E-A992-D08483CEA1B3}" destId="{7AC39138-5A8E-42D1-A7C1-B4BE44E16003}" srcOrd="1" destOrd="0" presId="urn:microsoft.com/office/officeart/2005/8/layout/radial2"/>
    <dgm:cxn modelId="{17C257D7-005A-46DA-BFDE-56652F9EC0ED}" type="presParOf" srcId="{611B0742-1BC0-4CA7-930C-9494D6BE439F}" destId="{C89DA977-4520-4841-8869-1E31E3747499}" srcOrd="5" destOrd="0" presId="urn:microsoft.com/office/officeart/2005/8/layout/radial2"/>
    <dgm:cxn modelId="{9A624E2F-A106-4C88-93AD-784275A7B5F4}" type="presParOf" srcId="{611B0742-1BC0-4CA7-930C-9494D6BE439F}" destId="{08DB31CF-B0B2-442B-B420-B931449A27CC}" srcOrd="6" destOrd="0" presId="urn:microsoft.com/office/officeart/2005/8/layout/radial2"/>
    <dgm:cxn modelId="{69264A5E-E858-4F66-AE25-E95C342EA920}" type="presParOf" srcId="{08DB31CF-B0B2-442B-B420-B931449A27CC}" destId="{7F238AEC-C71C-4C6C-9CFB-9C9A168481C7}" srcOrd="0" destOrd="0" presId="urn:microsoft.com/office/officeart/2005/8/layout/radial2"/>
    <dgm:cxn modelId="{38E3EE27-55F9-49AA-A803-E9D1BB8E2B57}" type="presParOf" srcId="{08DB31CF-B0B2-442B-B420-B931449A27CC}" destId="{63E99B2B-F2DC-4A51-8B1D-5CC4C5F3EB73}"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9DA977-4520-4841-8869-1E31E3747499}">
      <dsp:nvSpPr>
        <dsp:cNvPr id="0" name=""/>
        <dsp:cNvSpPr/>
      </dsp:nvSpPr>
      <dsp:spPr>
        <a:xfrm rot="2535698">
          <a:off x="1627046" y="3309152"/>
          <a:ext cx="617470" cy="68027"/>
        </a:xfrm>
        <a:custGeom>
          <a:avLst/>
          <a:gdLst/>
          <a:ahLst/>
          <a:cxnLst/>
          <a:rect l="0" t="0" r="0" b="0"/>
          <a:pathLst>
            <a:path>
              <a:moveTo>
                <a:pt x="0" y="34013"/>
              </a:moveTo>
              <a:lnTo>
                <a:pt x="617470" y="340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099A2D-1B4E-4538-B1F1-DA466560A5D0}">
      <dsp:nvSpPr>
        <dsp:cNvPr id="0" name=""/>
        <dsp:cNvSpPr/>
      </dsp:nvSpPr>
      <dsp:spPr>
        <a:xfrm>
          <a:off x="1707292" y="2450262"/>
          <a:ext cx="630417" cy="68027"/>
        </a:xfrm>
        <a:custGeom>
          <a:avLst/>
          <a:gdLst/>
          <a:ahLst/>
          <a:cxnLst/>
          <a:rect l="0" t="0" r="0" b="0"/>
          <a:pathLst>
            <a:path>
              <a:moveTo>
                <a:pt x="0" y="34013"/>
              </a:moveTo>
              <a:lnTo>
                <a:pt x="630417" y="340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692290-4254-4407-9F75-4CD00F3F25E1}">
      <dsp:nvSpPr>
        <dsp:cNvPr id="0" name=""/>
        <dsp:cNvSpPr/>
      </dsp:nvSpPr>
      <dsp:spPr>
        <a:xfrm rot="19064302">
          <a:off x="1627046" y="1591372"/>
          <a:ext cx="617470" cy="68027"/>
        </a:xfrm>
        <a:custGeom>
          <a:avLst/>
          <a:gdLst/>
          <a:ahLst/>
          <a:cxnLst/>
          <a:rect l="0" t="0" r="0" b="0"/>
          <a:pathLst>
            <a:path>
              <a:moveTo>
                <a:pt x="0" y="34013"/>
              </a:moveTo>
              <a:lnTo>
                <a:pt x="617470" y="340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47A771-9D7A-4734-81DF-F59C3A3EC475}">
      <dsp:nvSpPr>
        <dsp:cNvPr id="0" name=""/>
        <dsp:cNvSpPr/>
      </dsp:nvSpPr>
      <dsp:spPr>
        <a:xfrm>
          <a:off x="-33238" y="1460434"/>
          <a:ext cx="2047683" cy="204768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sp>
    <dsp:sp modelId="{B3931F37-2C3F-42B1-9A09-1808B8E5B012}">
      <dsp:nvSpPr>
        <dsp:cNvPr id="0" name=""/>
        <dsp:cNvSpPr/>
      </dsp:nvSpPr>
      <dsp:spPr>
        <a:xfrm>
          <a:off x="2015297" y="459145"/>
          <a:ext cx="1146308" cy="11463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a:t>EXTERNE</a:t>
          </a:r>
        </a:p>
      </dsp:txBody>
      <dsp:txXfrm>
        <a:off x="2183170" y="627018"/>
        <a:ext cx="810562" cy="810562"/>
      </dsp:txXfrm>
    </dsp:sp>
    <dsp:sp modelId="{8BA04DD2-F62F-4E20-A88D-9E73A9795020}">
      <dsp:nvSpPr>
        <dsp:cNvPr id="0" name=""/>
        <dsp:cNvSpPr/>
      </dsp:nvSpPr>
      <dsp:spPr>
        <a:xfrm>
          <a:off x="3276237" y="459145"/>
          <a:ext cx="1719463" cy="1146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66750">
            <a:lnSpc>
              <a:spcPct val="90000"/>
            </a:lnSpc>
            <a:spcBef>
              <a:spcPct val="0"/>
            </a:spcBef>
            <a:spcAft>
              <a:spcPct val="15000"/>
            </a:spcAft>
            <a:buChar char="••"/>
          </a:pPr>
          <a:r>
            <a:rPr lang="en-GB" sz="1500" kern="1200" dirty="0" err="1"/>
            <a:t>Presse</a:t>
          </a:r>
          <a:endParaRPr lang="en-GB" sz="1500" kern="1200" dirty="0"/>
        </a:p>
        <a:p>
          <a:pPr marL="114300" lvl="1" indent="-114300" algn="l" defTabSz="666750">
            <a:lnSpc>
              <a:spcPct val="90000"/>
            </a:lnSpc>
            <a:spcBef>
              <a:spcPct val="0"/>
            </a:spcBef>
            <a:spcAft>
              <a:spcPct val="15000"/>
            </a:spcAft>
            <a:buChar char="••"/>
          </a:pPr>
          <a:r>
            <a:rPr lang="en-GB" sz="1500" kern="1200" dirty="0"/>
            <a:t>Site web</a:t>
          </a:r>
        </a:p>
        <a:p>
          <a:pPr marL="114300" lvl="1" indent="-114300" algn="l" defTabSz="666750">
            <a:lnSpc>
              <a:spcPct val="90000"/>
            </a:lnSpc>
            <a:spcBef>
              <a:spcPct val="0"/>
            </a:spcBef>
            <a:spcAft>
              <a:spcPct val="15000"/>
            </a:spcAft>
            <a:buChar char="••"/>
          </a:pPr>
          <a:r>
            <a:rPr lang="en-GB" sz="1500" kern="1200" dirty="0"/>
            <a:t>Rapport RSE</a:t>
          </a:r>
        </a:p>
      </dsp:txBody>
      <dsp:txXfrm>
        <a:off x="3276237" y="459145"/>
        <a:ext cx="1719463" cy="1146308"/>
      </dsp:txXfrm>
    </dsp:sp>
    <dsp:sp modelId="{44DAA774-CC45-436B-A15E-5C94EF0101E4}">
      <dsp:nvSpPr>
        <dsp:cNvPr id="0" name=""/>
        <dsp:cNvSpPr/>
      </dsp:nvSpPr>
      <dsp:spPr>
        <a:xfrm>
          <a:off x="2337709" y="1882847"/>
          <a:ext cx="1252938" cy="12028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a:t>DESCEND-</a:t>
          </a:r>
        </a:p>
        <a:p>
          <a:pPr lvl="0" algn="ctr" defTabSz="488950">
            <a:lnSpc>
              <a:spcPct val="90000"/>
            </a:lnSpc>
            <a:spcBef>
              <a:spcPct val="0"/>
            </a:spcBef>
            <a:spcAft>
              <a:spcPct val="35000"/>
            </a:spcAft>
          </a:pPr>
          <a:r>
            <a:rPr lang="en-GB" sz="1100" kern="1200" dirty="0"/>
            <a:t>-ANTE</a:t>
          </a:r>
        </a:p>
      </dsp:txBody>
      <dsp:txXfrm>
        <a:off x="2521198" y="2059001"/>
        <a:ext cx="885960" cy="850548"/>
      </dsp:txXfrm>
    </dsp:sp>
    <dsp:sp modelId="{7AC39138-5A8E-42D1-A7C1-B4BE44E16003}">
      <dsp:nvSpPr>
        <dsp:cNvPr id="0" name=""/>
        <dsp:cNvSpPr/>
      </dsp:nvSpPr>
      <dsp:spPr>
        <a:xfrm>
          <a:off x="3571992" y="1882847"/>
          <a:ext cx="1879407" cy="1202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66750">
            <a:lnSpc>
              <a:spcPct val="90000"/>
            </a:lnSpc>
            <a:spcBef>
              <a:spcPct val="0"/>
            </a:spcBef>
            <a:spcAft>
              <a:spcPct val="15000"/>
            </a:spcAft>
            <a:buChar char="••"/>
          </a:pPr>
          <a:r>
            <a:rPr lang="fr-FR" sz="1500" kern="1200" noProof="0" dirty="0"/>
            <a:t>Mails à tous</a:t>
          </a:r>
        </a:p>
        <a:p>
          <a:pPr marL="114300" lvl="1" indent="-114300" algn="l" defTabSz="666750">
            <a:lnSpc>
              <a:spcPct val="90000"/>
            </a:lnSpc>
            <a:spcBef>
              <a:spcPct val="0"/>
            </a:spcBef>
            <a:spcAft>
              <a:spcPct val="15000"/>
            </a:spcAft>
            <a:buChar char="••"/>
          </a:pPr>
          <a:r>
            <a:rPr lang="fr-FR" sz="1500" kern="1200" noProof="0" dirty="0"/>
            <a:t>Prises de parole</a:t>
          </a:r>
        </a:p>
        <a:p>
          <a:pPr marL="114300" lvl="1" indent="-114300" algn="l" defTabSz="666750">
            <a:lnSpc>
              <a:spcPct val="90000"/>
            </a:lnSpc>
            <a:spcBef>
              <a:spcPct val="0"/>
            </a:spcBef>
            <a:spcAft>
              <a:spcPct val="15000"/>
            </a:spcAft>
            <a:buChar char="••"/>
          </a:pPr>
          <a:r>
            <a:rPr lang="fr-FR" sz="1500" kern="1200" noProof="0" dirty="0"/>
            <a:t>Affichages couloir et locaux</a:t>
          </a:r>
        </a:p>
      </dsp:txBody>
      <dsp:txXfrm>
        <a:off x="3571992" y="1882847"/>
        <a:ext cx="1879407" cy="1202856"/>
      </dsp:txXfrm>
    </dsp:sp>
    <dsp:sp modelId="{7F238AEC-C71C-4C6C-9CFB-9C9A168481C7}">
      <dsp:nvSpPr>
        <dsp:cNvPr id="0" name=""/>
        <dsp:cNvSpPr/>
      </dsp:nvSpPr>
      <dsp:spPr>
        <a:xfrm>
          <a:off x="2015297" y="3363097"/>
          <a:ext cx="1146308" cy="11463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a:t>BOTTOM - UP</a:t>
          </a:r>
        </a:p>
      </dsp:txBody>
      <dsp:txXfrm>
        <a:off x="2183170" y="3530970"/>
        <a:ext cx="810562" cy="810562"/>
      </dsp:txXfrm>
    </dsp:sp>
    <dsp:sp modelId="{63E99B2B-F2DC-4A51-8B1D-5CC4C5F3EB73}">
      <dsp:nvSpPr>
        <dsp:cNvPr id="0" name=""/>
        <dsp:cNvSpPr/>
      </dsp:nvSpPr>
      <dsp:spPr>
        <a:xfrm>
          <a:off x="3276237" y="3363097"/>
          <a:ext cx="1719463" cy="1146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66750">
            <a:lnSpc>
              <a:spcPct val="90000"/>
            </a:lnSpc>
            <a:spcBef>
              <a:spcPct val="0"/>
            </a:spcBef>
            <a:spcAft>
              <a:spcPct val="15000"/>
            </a:spcAft>
            <a:buChar char="••"/>
          </a:pPr>
          <a:endParaRPr lang="fr-FR" sz="1500" kern="1200" noProof="0" dirty="0"/>
        </a:p>
        <a:p>
          <a:pPr marL="114300" lvl="1" indent="-114300" algn="l" defTabSz="666750">
            <a:lnSpc>
              <a:spcPct val="90000"/>
            </a:lnSpc>
            <a:spcBef>
              <a:spcPct val="0"/>
            </a:spcBef>
            <a:spcAft>
              <a:spcPct val="15000"/>
            </a:spcAft>
            <a:buChar char="••"/>
          </a:pPr>
          <a:r>
            <a:rPr lang="fr-FR" sz="1500" kern="1200" noProof="0" dirty="0"/>
            <a:t>Echanges, visites</a:t>
          </a:r>
        </a:p>
        <a:p>
          <a:pPr marL="114300" lvl="1" indent="-114300" algn="l" defTabSz="666750">
            <a:lnSpc>
              <a:spcPct val="90000"/>
            </a:lnSpc>
            <a:spcBef>
              <a:spcPct val="0"/>
            </a:spcBef>
            <a:spcAft>
              <a:spcPct val="15000"/>
            </a:spcAft>
            <a:buChar char="••"/>
          </a:pPr>
          <a:r>
            <a:rPr lang="fr-FR" sz="1500" kern="1200" noProof="0" dirty="0"/>
            <a:t>Email</a:t>
          </a:r>
        </a:p>
        <a:p>
          <a:pPr marL="114300" lvl="1" indent="-114300" algn="l" defTabSz="666750">
            <a:lnSpc>
              <a:spcPct val="90000"/>
            </a:lnSpc>
            <a:spcBef>
              <a:spcPct val="0"/>
            </a:spcBef>
            <a:spcAft>
              <a:spcPct val="15000"/>
            </a:spcAft>
            <a:buChar char="••"/>
          </a:pPr>
          <a:r>
            <a:rPr lang="fr-FR" sz="1500" kern="1200" noProof="0" dirty="0"/>
            <a:t>#CUBE2020</a:t>
          </a:r>
        </a:p>
        <a:p>
          <a:pPr marL="114300" lvl="1" indent="-114300" algn="l" defTabSz="666750">
            <a:lnSpc>
              <a:spcPct val="90000"/>
            </a:lnSpc>
            <a:spcBef>
              <a:spcPct val="0"/>
            </a:spcBef>
            <a:spcAft>
              <a:spcPct val="15000"/>
            </a:spcAft>
            <a:buChar char="••"/>
          </a:pPr>
          <a:endParaRPr lang="fr-FR" sz="1500" kern="1200" noProof="0" dirty="0"/>
        </a:p>
      </dsp:txBody>
      <dsp:txXfrm>
        <a:off x="3276237" y="3363097"/>
        <a:ext cx="1719463" cy="1146308"/>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a:spLocks noGrp="1" noRot="1" noChangeAspect="1" noChangeArrowheads="1"/>
          </p:cNvSpPr>
          <p:nvPr>
            <p:ph type="sldImg"/>
          </p:nvPr>
        </p:nvSpPr>
        <p:spPr bwMode="auto">
          <a:xfrm>
            <a:off x="838200" y="777875"/>
            <a:ext cx="5424488" cy="383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4" name="Rectangle 2"/>
          <p:cNvSpPr>
            <a:spLocks noGrp="1" noChangeArrowheads="1"/>
          </p:cNvSpPr>
          <p:nvPr>
            <p:ph type="body"/>
          </p:nvPr>
        </p:nvSpPr>
        <p:spPr bwMode="auto">
          <a:xfrm>
            <a:off x="710108" y="4861252"/>
            <a:ext cx="5682356" cy="46044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fr-FR" noProof="0"/>
          </a:p>
        </p:txBody>
      </p:sp>
      <p:sp>
        <p:nvSpPr>
          <p:cNvPr id="3075" name="Rectangle 3"/>
          <p:cNvSpPr>
            <a:spLocks noGrp="1" noChangeArrowheads="1"/>
          </p:cNvSpPr>
          <p:nvPr>
            <p:ph type="hdr"/>
          </p:nvPr>
        </p:nvSpPr>
        <p:spPr bwMode="auto">
          <a:xfrm>
            <a:off x="1" y="0"/>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687633" algn="l"/>
                <a:tab pos="1375265" algn="l"/>
                <a:tab pos="2062898" algn="l"/>
                <a:tab pos="2750530" algn="l"/>
              </a:tabLst>
              <a:defRPr sz="1300" smtClean="0">
                <a:solidFill>
                  <a:srgbClr val="000000"/>
                </a:solidFill>
                <a:latin typeface="Times New Roman" pitchFamily="16" charset="0"/>
              </a:defRPr>
            </a:lvl1pPr>
          </a:lstStyle>
          <a:p>
            <a:pPr>
              <a:defRPr/>
            </a:pPr>
            <a:endParaRPr lang="fr-FR"/>
          </a:p>
        </p:txBody>
      </p:sp>
      <p:sp>
        <p:nvSpPr>
          <p:cNvPr id="3076" name="Rectangle 4"/>
          <p:cNvSpPr>
            <a:spLocks noGrp="1" noChangeArrowheads="1"/>
          </p:cNvSpPr>
          <p:nvPr>
            <p:ph type="dt"/>
          </p:nvPr>
        </p:nvSpPr>
        <p:spPr bwMode="auto">
          <a:xfrm>
            <a:off x="4020465" y="0"/>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687633" algn="l"/>
                <a:tab pos="1375265" algn="l"/>
                <a:tab pos="2062898" algn="l"/>
                <a:tab pos="2750530" algn="l"/>
              </a:tabLst>
              <a:defRPr sz="1300" smtClean="0">
                <a:solidFill>
                  <a:srgbClr val="000000"/>
                </a:solidFill>
                <a:latin typeface="Times New Roman" pitchFamily="16" charset="0"/>
              </a:defRPr>
            </a:lvl1pPr>
          </a:lstStyle>
          <a:p>
            <a:pPr>
              <a:defRPr/>
            </a:pPr>
            <a:endParaRPr lang="fr-FR"/>
          </a:p>
        </p:txBody>
      </p:sp>
      <p:sp>
        <p:nvSpPr>
          <p:cNvPr id="3077" name="Rectangle 5"/>
          <p:cNvSpPr>
            <a:spLocks noGrp="1" noChangeArrowheads="1"/>
          </p:cNvSpPr>
          <p:nvPr>
            <p:ph type="ftr"/>
          </p:nvPr>
        </p:nvSpPr>
        <p:spPr bwMode="auto">
          <a:xfrm>
            <a:off x="1"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tabLst>
                <a:tab pos="687633" algn="l"/>
                <a:tab pos="1375265" algn="l"/>
                <a:tab pos="2062898" algn="l"/>
                <a:tab pos="2750530" algn="l"/>
              </a:tabLst>
              <a:defRPr sz="1300" smtClean="0">
                <a:solidFill>
                  <a:srgbClr val="000000"/>
                </a:solidFill>
                <a:latin typeface="Times New Roman" pitchFamily="16" charset="0"/>
              </a:defRPr>
            </a:lvl1pPr>
          </a:lstStyle>
          <a:p>
            <a:pPr>
              <a:defRPr/>
            </a:pPr>
            <a:endParaRPr lang="fr-FR"/>
          </a:p>
        </p:txBody>
      </p:sp>
      <p:sp>
        <p:nvSpPr>
          <p:cNvPr id="3078" name="Rectangle 6"/>
          <p:cNvSpPr>
            <a:spLocks noGrp="1" noChangeArrowheads="1"/>
          </p:cNvSpPr>
          <p:nvPr>
            <p:ph type="sldNum"/>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tabLst>
                <a:tab pos="687633" algn="l"/>
                <a:tab pos="1375265" algn="l"/>
                <a:tab pos="2062898" algn="l"/>
                <a:tab pos="2750530" algn="l"/>
              </a:tabLst>
              <a:defRPr sz="1300" smtClean="0">
                <a:solidFill>
                  <a:srgbClr val="000000"/>
                </a:solidFill>
                <a:latin typeface="Times New Roman" pitchFamily="16" charset="0"/>
              </a:defRPr>
            </a:lvl1pPr>
          </a:lstStyle>
          <a:p>
            <a:pPr>
              <a:defRPr/>
            </a:pPr>
            <a:fld id="{1EBA2CA3-0821-46E4-A8CE-0B5BB2F40050}" type="slidenum">
              <a:rPr lang="fr-FR"/>
              <a:pPr>
                <a:defRPr/>
              </a:pPr>
              <a:t>‹N°›</a:t>
            </a:fld>
            <a:endParaRPr lang="fr-FR"/>
          </a:p>
        </p:txBody>
      </p:sp>
    </p:spTree>
    <p:extLst>
      <p:ext uri="{BB962C8B-B14F-4D97-AF65-F5344CB8AC3E}">
        <p14:creationId xmlns:p14="http://schemas.microsoft.com/office/powerpoint/2010/main" val="4271978368"/>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687633" algn="l"/>
                <a:tab pos="1375265" algn="l"/>
                <a:tab pos="2062898" algn="l"/>
                <a:tab pos="2750530" algn="l"/>
              </a:tabLst>
              <a:defRPr>
                <a:solidFill>
                  <a:schemeClr val="tx1"/>
                </a:solidFill>
                <a:latin typeface="Arial" charset="0"/>
                <a:cs typeface="Arial Unicode MS" charset="0"/>
              </a:defRPr>
            </a:lvl1pPr>
            <a:lvl2pPr eaLnBrk="0">
              <a:tabLst>
                <a:tab pos="687633" algn="l"/>
                <a:tab pos="1375265" algn="l"/>
                <a:tab pos="2062898" algn="l"/>
                <a:tab pos="2750530" algn="l"/>
              </a:tabLst>
              <a:defRPr>
                <a:solidFill>
                  <a:schemeClr val="tx1"/>
                </a:solidFill>
                <a:latin typeface="Arial" charset="0"/>
                <a:cs typeface="Arial Unicode MS" charset="0"/>
              </a:defRPr>
            </a:lvl2pPr>
            <a:lvl3pPr eaLnBrk="0">
              <a:tabLst>
                <a:tab pos="687633" algn="l"/>
                <a:tab pos="1375265" algn="l"/>
                <a:tab pos="2062898" algn="l"/>
                <a:tab pos="2750530" algn="l"/>
              </a:tabLst>
              <a:defRPr>
                <a:solidFill>
                  <a:schemeClr val="tx1"/>
                </a:solidFill>
                <a:latin typeface="Arial" charset="0"/>
                <a:cs typeface="Arial Unicode MS" charset="0"/>
              </a:defRPr>
            </a:lvl3pPr>
            <a:lvl4pPr eaLnBrk="0">
              <a:tabLst>
                <a:tab pos="687633" algn="l"/>
                <a:tab pos="1375265" algn="l"/>
                <a:tab pos="2062898" algn="l"/>
                <a:tab pos="2750530" algn="l"/>
              </a:tabLst>
              <a:defRPr>
                <a:solidFill>
                  <a:schemeClr val="tx1"/>
                </a:solidFill>
                <a:latin typeface="Arial" charset="0"/>
                <a:cs typeface="Arial Unicode MS" charset="0"/>
              </a:defRPr>
            </a:lvl4pPr>
            <a:lvl5pPr eaLnBrk="0">
              <a:tabLst>
                <a:tab pos="687633" algn="l"/>
                <a:tab pos="1375265" algn="l"/>
                <a:tab pos="2062898" algn="l"/>
                <a:tab pos="2750530" algn="l"/>
              </a:tabLst>
              <a:defRPr>
                <a:solidFill>
                  <a:schemeClr val="tx1"/>
                </a:solidFill>
                <a:latin typeface="Arial" charset="0"/>
                <a:cs typeface="Arial Unicode MS" charset="0"/>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9pPr>
          </a:lstStyle>
          <a:p>
            <a:pPr eaLnBrk="1"/>
            <a:fld id="{A93C74E4-1014-490C-A37A-F50C0498ABF5}" type="slidenum">
              <a:rPr lang="fr-FR">
                <a:solidFill>
                  <a:srgbClr val="000000"/>
                </a:solidFill>
                <a:latin typeface="Times New Roman" pitchFamily="16" charset="0"/>
              </a:rPr>
              <a:pPr eaLnBrk="1"/>
              <a:t>1</a:t>
            </a:fld>
            <a:endParaRPr lang="fr-FR" dirty="0">
              <a:solidFill>
                <a:srgbClr val="000000"/>
              </a:solidFill>
              <a:latin typeface="Times New Roman" pitchFamily="16" charset="0"/>
            </a:endParaRPr>
          </a:p>
        </p:txBody>
      </p:sp>
      <p:sp>
        <p:nvSpPr>
          <p:cNvPr id="14339" name="Text Box 1"/>
          <p:cNvSpPr txBox="1">
            <a:spLocks noChangeArrowheads="1"/>
          </p:cNvSpPr>
          <p:nvPr/>
        </p:nvSpPr>
        <p:spPr bwMode="auto">
          <a:xfrm>
            <a:off x="0" y="0"/>
            <a:ext cx="1492" cy="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723900" algn="l"/>
                <a:tab pos="1447800" algn="l"/>
                <a:tab pos="2171700" algn="l"/>
                <a:tab pos="2894013" algn="l"/>
              </a:tabLst>
              <a:defRPr>
                <a:solidFill>
                  <a:schemeClr val="tx1"/>
                </a:solidFill>
                <a:latin typeface="Arial" charset="0"/>
                <a:cs typeface="Arial Unicode MS" charset="0"/>
              </a:defRPr>
            </a:lvl1pPr>
            <a:lvl2pPr eaLnBrk="0">
              <a:tabLst>
                <a:tab pos="723900" algn="l"/>
                <a:tab pos="1447800" algn="l"/>
                <a:tab pos="2171700" algn="l"/>
                <a:tab pos="2894013" algn="l"/>
              </a:tabLst>
              <a:defRPr>
                <a:solidFill>
                  <a:schemeClr val="tx1"/>
                </a:solidFill>
                <a:latin typeface="Arial" charset="0"/>
                <a:cs typeface="Arial Unicode MS" charset="0"/>
              </a:defRPr>
            </a:lvl2pPr>
            <a:lvl3pPr eaLnBrk="0">
              <a:tabLst>
                <a:tab pos="723900" algn="l"/>
                <a:tab pos="1447800" algn="l"/>
                <a:tab pos="2171700" algn="l"/>
                <a:tab pos="2894013" algn="l"/>
              </a:tabLst>
              <a:defRPr>
                <a:solidFill>
                  <a:schemeClr val="tx1"/>
                </a:solidFill>
                <a:latin typeface="Arial" charset="0"/>
                <a:cs typeface="Arial Unicode MS" charset="0"/>
              </a:defRPr>
            </a:lvl3pPr>
            <a:lvl4pPr eaLnBrk="0">
              <a:tabLst>
                <a:tab pos="723900" algn="l"/>
                <a:tab pos="1447800" algn="l"/>
                <a:tab pos="2171700" algn="l"/>
                <a:tab pos="2894013" algn="l"/>
              </a:tabLst>
              <a:defRPr>
                <a:solidFill>
                  <a:schemeClr val="tx1"/>
                </a:solidFill>
                <a:latin typeface="Arial" charset="0"/>
                <a:cs typeface="Arial Unicode MS" charset="0"/>
              </a:defRPr>
            </a:lvl4pPr>
            <a:lvl5pPr eaLnBrk="0">
              <a:tabLst>
                <a:tab pos="723900" algn="l"/>
                <a:tab pos="1447800" algn="l"/>
                <a:tab pos="2171700" algn="l"/>
                <a:tab pos="2894013" algn="l"/>
              </a:tabLst>
              <a:defRPr>
                <a:solidFill>
                  <a:schemeClr val="tx1"/>
                </a:solidFill>
                <a:latin typeface="Arial"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4013" algn="l"/>
              </a:tabLst>
              <a:defRPr>
                <a:solidFill>
                  <a:schemeClr val="tx1"/>
                </a:solidFill>
                <a:latin typeface="Arial"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4013" algn="l"/>
              </a:tabLst>
              <a:defRPr>
                <a:solidFill>
                  <a:schemeClr val="tx1"/>
                </a:solidFill>
                <a:latin typeface="Arial"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4013" algn="l"/>
              </a:tabLst>
              <a:defRPr>
                <a:solidFill>
                  <a:schemeClr val="tx1"/>
                </a:solidFill>
                <a:latin typeface="Arial"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4013" algn="l"/>
              </a:tabLst>
              <a:defRPr>
                <a:solidFill>
                  <a:schemeClr val="tx1"/>
                </a:solidFill>
                <a:latin typeface="Arial" charset="0"/>
                <a:cs typeface="Arial Unicode MS" charset="0"/>
              </a:defRPr>
            </a:lvl9pPr>
          </a:lstStyle>
          <a:p>
            <a:pPr defTabSz="426384" eaLnBrk="1"/>
            <a:fld id="{40AAE5FA-69E0-4228-9718-465722CB3F5C}" type="slidenum">
              <a:rPr lang="fr-FR">
                <a:solidFill>
                  <a:srgbClr val="000000"/>
                </a:solidFill>
                <a:latin typeface="Times New Roman" pitchFamily="16" charset="0"/>
              </a:rPr>
              <a:pPr defTabSz="426384" eaLnBrk="1"/>
              <a:t>1</a:t>
            </a:fld>
            <a:endParaRPr lang="fr-FR" dirty="0">
              <a:solidFill>
                <a:srgbClr val="000000"/>
              </a:solidFill>
              <a:latin typeface="Times New Roman" pitchFamily="16" charset="0"/>
            </a:endParaRPr>
          </a:p>
        </p:txBody>
      </p:sp>
      <p:sp>
        <p:nvSpPr>
          <p:cNvPr id="14340" name="Rectangle 2"/>
          <p:cNvSpPr txBox="1">
            <a:spLocks noGrp="1" noRot="1" noChangeAspect="1" noChangeArrowheads="1" noTextEdit="1"/>
          </p:cNvSpPr>
          <p:nvPr>
            <p:ph type="sldImg"/>
          </p:nvPr>
        </p:nvSpPr>
        <p:spPr>
          <a:xfrm>
            <a:off x="838200" y="777875"/>
            <a:ext cx="542607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1" name="Rectangle 3"/>
          <p:cNvSpPr txBox="1">
            <a:spLocks noGrp="1" noChangeArrowheads="1"/>
          </p:cNvSpPr>
          <p:nvPr>
            <p:ph type="body" idx="1"/>
          </p:nvPr>
        </p:nvSpPr>
        <p:spPr>
          <a:xfrm>
            <a:off x="710108" y="4861252"/>
            <a:ext cx="5683847" cy="460595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9pPr>
          </a:lstStyle>
          <a:p>
            <a:pPr eaLnBrk="1">
              <a:spcBef>
                <a:spcPct val="0"/>
              </a:spcBef>
            </a:pPr>
            <a:endParaRPr lang="fr-FR" sz="1900" dirty="0">
              <a:latin typeface="Arial" charset="0"/>
              <a:cs typeface="Arial Unicode M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687633" algn="l"/>
                <a:tab pos="1375265" algn="l"/>
                <a:tab pos="2062898" algn="l"/>
                <a:tab pos="2750530" algn="l"/>
              </a:tabLst>
              <a:defRPr>
                <a:solidFill>
                  <a:schemeClr val="tx1"/>
                </a:solidFill>
                <a:latin typeface="Arial" charset="0"/>
                <a:cs typeface="Arial Unicode MS" charset="0"/>
              </a:defRPr>
            </a:lvl1pPr>
            <a:lvl2pPr eaLnBrk="0">
              <a:tabLst>
                <a:tab pos="687633" algn="l"/>
                <a:tab pos="1375265" algn="l"/>
                <a:tab pos="2062898" algn="l"/>
                <a:tab pos="2750530" algn="l"/>
              </a:tabLst>
              <a:defRPr>
                <a:solidFill>
                  <a:schemeClr val="tx1"/>
                </a:solidFill>
                <a:latin typeface="Arial" charset="0"/>
                <a:cs typeface="Arial Unicode MS" charset="0"/>
              </a:defRPr>
            </a:lvl2pPr>
            <a:lvl3pPr eaLnBrk="0">
              <a:tabLst>
                <a:tab pos="687633" algn="l"/>
                <a:tab pos="1375265" algn="l"/>
                <a:tab pos="2062898" algn="l"/>
                <a:tab pos="2750530" algn="l"/>
              </a:tabLst>
              <a:defRPr>
                <a:solidFill>
                  <a:schemeClr val="tx1"/>
                </a:solidFill>
                <a:latin typeface="Arial" charset="0"/>
                <a:cs typeface="Arial Unicode MS" charset="0"/>
              </a:defRPr>
            </a:lvl3pPr>
            <a:lvl4pPr eaLnBrk="0">
              <a:tabLst>
                <a:tab pos="687633" algn="l"/>
                <a:tab pos="1375265" algn="l"/>
                <a:tab pos="2062898" algn="l"/>
                <a:tab pos="2750530" algn="l"/>
              </a:tabLst>
              <a:defRPr>
                <a:solidFill>
                  <a:schemeClr val="tx1"/>
                </a:solidFill>
                <a:latin typeface="Arial" charset="0"/>
                <a:cs typeface="Arial Unicode MS" charset="0"/>
              </a:defRPr>
            </a:lvl4pPr>
            <a:lvl5pPr eaLnBrk="0">
              <a:tabLst>
                <a:tab pos="687633" algn="l"/>
                <a:tab pos="1375265" algn="l"/>
                <a:tab pos="2062898" algn="l"/>
                <a:tab pos="2750530" algn="l"/>
              </a:tabLst>
              <a:defRPr>
                <a:solidFill>
                  <a:schemeClr val="tx1"/>
                </a:solidFill>
                <a:latin typeface="Arial" charset="0"/>
                <a:cs typeface="Arial Unicode MS" charset="0"/>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9pPr>
          </a:lstStyle>
          <a:p>
            <a:pPr eaLnBrk="1"/>
            <a:fld id="{EC9F9CA0-12D9-4166-A2F8-DBB58A8F87ED}" type="slidenum">
              <a:rPr lang="fr-FR">
                <a:solidFill>
                  <a:srgbClr val="000000"/>
                </a:solidFill>
                <a:latin typeface="Times New Roman" pitchFamily="16" charset="0"/>
              </a:rPr>
              <a:pPr eaLnBrk="1"/>
              <a:t>13</a:t>
            </a:fld>
            <a:endParaRPr lang="fr-FR">
              <a:solidFill>
                <a:srgbClr val="000000"/>
              </a:solidFill>
              <a:latin typeface="Times New Roman" pitchFamily="16" charset="0"/>
            </a:endParaRPr>
          </a:p>
        </p:txBody>
      </p:sp>
      <p:sp>
        <p:nvSpPr>
          <p:cNvPr id="17411" name="Rectangle 1"/>
          <p:cNvSpPr txBox="1">
            <a:spLocks noGrp="1" noRot="1" noChangeAspect="1" noChangeArrowheads="1" noTextEdit="1"/>
          </p:cNvSpPr>
          <p:nvPr>
            <p:ph type="sldImg"/>
          </p:nvPr>
        </p:nvSpPr>
        <p:spPr>
          <a:xfrm>
            <a:off x="839788" y="777875"/>
            <a:ext cx="5424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Rectangle 2"/>
          <p:cNvSpPr txBox="1">
            <a:spLocks noGrp="1" noChangeArrowheads="1"/>
          </p:cNvSpPr>
          <p:nvPr>
            <p:ph type="body" idx="1"/>
          </p:nvPr>
        </p:nvSpPr>
        <p:spPr>
          <a:xfrm>
            <a:off x="710108" y="4861252"/>
            <a:ext cx="5682356" cy="460595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687633" algn="l"/>
                <a:tab pos="1375265" algn="l"/>
                <a:tab pos="2062898" algn="l"/>
                <a:tab pos="2750530" algn="l"/>
              </a:tabLst>
              <a:defRPr>
                <a:solidFill>
                  <a:schemeClr val="tx1"/>
                </a:solidFill>
                <a:latin typeface="Arial" charset="0"/>
                <a:cs typeface="Arial Unicode MS" charset="0"/>
              </a:defRPr>
            </a:lvl1pPr>
            <a:lvl2pPr eaLnBrk="0">
              <a:tabLst>
                <a:tab pos="687633" algn="l"/>
                <a:tab pos="1375265" algn="l"/>
                <a:tab pos="2062898" algn="l"/>
                <a:tab pos="2750530" algn="l"/>
              </a:tabLst>
              <a:defRPr>
                <a:solidFill>
                  <a:schemeClr val="tx1"/>
                </a:solidFill>
                <a:latin typeface="Arial" charset="0"/>
                <a:cs typeface="Arial Unicode MS" charset="0"/>
              </a:defRPr>
            </a:lvl2pPr>
            <a:lvl3pPr eaLnBrk="0">
              <a:tabLst>
                <a:tab pos="687633" algn="l"/>
                <a:tab pos="1375265" algn="l"/>
                <a:tab pos="2062898" algn="l"/>
                <a:tab pos="2750530" algn="l"/>
              </a:tabLst>
              <a:defRPr>
                <a:solidFill>
                  <a:schemeClr val="tx1"/>
                </a:solidFill>
                <a:latin typeface="Arial" charset="0"/>
                <a:cs typeface="Arial Unicode MS" charset="0"/>
              </a:defRPr>
            </a:lvl3pPr>
            <a:lvl4pPr eaLnBrk="0">
              <a:tabLst>
                <a:tab pos="687633" algn="l"/>
                <a:tab pos="1375265" algn="l"/>
                <a:tab pos="2062898" algn="l"/>
                <a:tab pos="2750530" algn="l"/>
              </a:tabLst>
              <a:defRPr>
                <a:solidFill>
                  <a:schemeClr val="tx1"/>
                </a:solidFill>
                <a:latin typeface="Arial" charset="0"/>
                <a:cs typeface="Arial Unicode MS" charset="0"/>
              </a:defRPr>
            </a:lvl4pPr>
            <a:lvl5pPr eaLnBrk="0">
              <a:tabLst>
                <a:tab pos="687633" algn="l"/>
                <a:tab pos="1375265" algn="l"/>
                <a:tab pos="2062898" algn="l"/>
                <a:tab pos="2750530" algn="l"/>
              </a:tabLst>
              <a:defRPr>
                <a:solidFill>
                  <a:schemeClr val="tx1"/>
                </a:solidFill>
                <a:latin typeface="Arial" charset="0"/>
                <a:cs typeface="Arial Unicode MS" charset="0"/>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9pPr>
          </a:lstStyle>
          <a:p>
            <a:pPr eaLnBrk="1"/>
            <a:fld id="{EC9F9CA0-12D9-4166-A2F8-DBB58A8F87ED}" type="slidenum">
              <a:rPr lang="fr-FR">
                <a:solidFill>
                  <a:srgbClr val="000000"/>
                </a:solidFill>
                <a:latin typeface="Times New Roman" pitchFamily="16" charset="0"/>
              </a:rPr>
              <a:pPr eaLnBrk="1"/>
              <a:t>14</a:t>
            </a:fld>
            <a:endParaRPr lang="fr-FR">
              <a:solidFill>
                <a:srgbClr val="000000"/>
              </a:solidFill>
              <a:latin typeface="Times New Roman" pitchFamily="16" charset="0"/>
            </a:endParaRPr>
          </a:p>
        </p:txBody>
      </p:sp>
      <p:sp>
        <p:nvSpPr>
          <p:cNvPr id="17411" name="Rectangle 1"/>
          <p:cNvSpPr txBox="1">
            <a:spLocks noGrp="1" noRot="1" noChangeAspect="1" noChangeArrowheads="1" noTextEdit="1"/>
          </p:cNvSpPr>
          <p:nvPr>
            <p:ph type="sldImg"/>
          </p:nvPr>
        </p:nvSpPr>
        <p:spPr>
          <a:xfrm>
            <a:off x="839788" y="777875"/>
            <a:ext cx="5424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Rectangle 2"/>
          <p:cNvSpPr txBox="1">
            <a:spLocks noGrp="1" noChangeArrowheads="1"/>
          </p:cNvSpPr>
          <p:nvPr>
            <p:ph type="body" idx="1"/>
          </p:nvPr>
        </p:nvSpPr>
        <p:spPr>
          <a:xfrm>
            <a:off x="710108" y="4861252"/>
            <a:ext cx="5682356" cy="460595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687633" algn="l"/>
                <a:tab pos="1375265" algn="l"/>
                <a:tab pos="2062898" algn="l"/>
                <a:tab pos="2750530" algn="l"/>
              </a:tabLst>
              <a:defRPr>
                <a:solidFill>
                  <a:schemeClr val="tx1"/>
                </a:solidFill>
                <a:latin typeface="Arial" charset="0"/>
                <a:cs typeface="Arial Unicode MS" charset="0"/>
              </a:defRPr>
            </a:lvl1pPr>
            <a:lvl2pPr eaLnBrk="0">
              <a:tabLst>
                <a:tab pos="687633" algn="l"/>
                <a:tab pos="1375265" algn="l"/>
                <a:tab pos="2062898" algn="l"/>
                <a:tab pos="2750530" algn="l"/>
              </a:tabLst>
              <a:defRPr>
                <a:solidFill>
                  <a:schemeClr val="tx1"/>
                </a:solidFill>
                <a:latin typeface="Arial" charset="0"/>
                <a:cs typeface="Arial Unicode MS" charset="0"/>
              </a:defRPr>
            </a:lvl2pPr>
            <a:lvl3pPr eaLnBrk="0">
              <a:tabLst>
                <a:tab pos="687633" algn="l"/>
                <a:tab pos="1375265" algn="l"/>
                <a:tab pos="2062898" algn="l"/>
                <a:tab pos="2750530" algn="l"/>
              </a:tabLst>
              <a:defRPr>
                <a:solidFill>
                  <a:schemeClr val="tx1"/>
                </a:solidFill>
                <a:latin typeface="Arial" charset="0"/>
                <a:cs typeface="Arial Unicode MS" charset="0"/>
              </a:defRPr>
            </a:lvl3pPr>
            <a:lvl4pPr eaLnBrk="0">
              <a:tabLst>
                <a:tab pos="687633" algn="l"/>
                <a:tab pos="1375265" algn="l"/>
                <a:tab pos="2062898" algn="l"/>
                <a:tab pos="2750530" algn="l"/>
              </a:tabLst>
              <a:defRPr>
                <a:solidFill>
                  <a:schemeClr val="tx1"/>
                </a:solidFill>
                <a:latin typeface="Arial" charset="0"/>
                <a:cs typeface="Arial Unicode MS" charset="0"/>
              </a:defRPr>
            </a:lvl4pPr>
            <a:lvl5pPr eaLnBrk="0">
              <a:tabLst>
                <a:tab pos="687633" algn="l"/>
                <a:tab pos="1375265" algn="l"/>
                <a:tab pos="2062898" algn="l"/>
                <a:tab pos="2750530" algn="l"/>
              </a:tabLst>
              <a:defRPr>
                <a:solidFill>
                  <a:schemeClr val="tx1"/>
                </a:solidFill>
                <a:latin typeface="Arial" charset="0"/>
                <a:cs typeface="Arial Unicode MS" charset="0"/>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9pPr>
          </a:lstStyle>
          <a:p>
            <a:pPr eaLnBrk="1"/>
            <a:fld id="{FFC5C264-2E84-4DB7-9985-04D919C45E8C}" type="slidenum">
              <a:rPr lang="fr-FR">
                <a:solidFill>
                  <a:srgbClr val="000000"/>
                </a:solidFill>
                <a:latin typeface="Times New Roman" pitchFamily="16" charset="0"/>
              </a:rPr>
              <a:pPr eaLnBrk="1"/>
              <a:t>15</a:t>
            </a:fld>
            <a:endParaRPr lang="fr-FR">
              <a:solidFill>
                <a:srgbClr val="000000"/>
              </a:solidFill>
              <a:latin typeface="Times New Roman" pitchFamily="16" charset="0"/>
            </a:endParaRPr>
          </a:p>
        </p:txBody>
      </p:sp>
      <p:sp>
        <p:nvSpPr>
          <p:cNvPr id="22531" name="Rectangle 1"/>
          <p:cNvSpPr txBox="1">
            <a:spLocks noGrp="1" noRot="1" noChangeAspect="1" noChangeArrowheads="1" noTextEdit="1"/>
          </p:cNvSpPr>
          <p:nvPr>
            <p:ph type="sldImg"/>
          </p:nvPr>
        </p:nvSpPr>
        <p:spPr>
          <a:xfrm>
            <a:off x="839788" y="777875"/>
            <a:ext cx="5424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Rectangle 2"/>
          <p:cNvSpPr txBox="1">
            <a:spLocks noGrp="1" noChangeArrowheads="1"/>
          </p:cNvSpPr>
          <p:nvPr>
            <p:ph type="body" idx="1"/>
          </p:nvPr>
        </p:nvSpPr>
        <p:spPr>
          <a:xfrm>
            <a:off x="710108" y="4861252"/>
            <a:ext cx="5682356" cy="460595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687633" algn="l"/>
                <a:tab pos="1375265" algn="l"/>
                <a:tab pos="2062898" algn="l"/>
                <a:tab pos="2750530" algn="l"/>
              </a:tabLst>
              <a:defRPr>
                <a:solidFill>
                  <a:schemeClr val="tx1"/>
                </a:solidFill>
                <a:latin typeface="Arial" charset="0"/>
                <a:cs typeface="Arial Unicode MS" charset="0"/>
              </a:defRPr>
            </a:lvl1pPr>
            <a:lvl2pPr eaLnBrk="0">
              <a:tabLst>
                <a:tab pos="687633" algn="l"/>
                <a:tab pos="1375265" algn="l"/>
                <a:tab pos="2062898" algn="l"/>
                <a:tab pos="2750530" algn="l"/>
              </a:tabLst>
              <a:defRPr>
                <a:solidFill>
                  <a:schemeClr val="tx1"/>
                </a:solidFill>
                <a:latin typeface="Arial" charset="0"/>
                <a:cs typeface="Arial Unicode MS" charset="0"/>
              </a:defRPr>
            </a:lvl2pPr>
            <a:lvl3pPr eaLnBrk="0">
              <a:tabLst>
                <a:tab pos="687633" algn="l"/>
                <a:tab pos="1375265" algn="l"/>
                <a:tab pos="2062898" algn="l"/>
                <a:tab pos="2750530" algn="l"/>
              </a:tabLst>
              <a:defRPr>
                <a:solidFill>
                  <a:schemeClr val="tx1"/>
                </a:solidFill>
                <a:latin typeface="Arial" charset="0"/>
                <a:cs typeface="Arial Unicode MS" charset="0"/>
              </a:defRPr>
            </a:lvl3pPr>
            <a:lvl4pPr eaLnBrk="0">
              <a:tabLst>
                <a:tab pos="687633" algn="l"/>
                <a:tab pos="1375265" algn="l"/>
                <a:tab pos="2062898" algn="l"/>
                <a:tab pos="2750530" algn="l"/>
              </a:tabLst>
              <a:defRPr>
                <a:solidFill>
                  <a:schemeClr val="tx1"/>
                </a:solidFill>
                <a:latin typeface="Arial" charset="0"/>
                <a:cs typeface="Arial Unicode MS" charset="0"/>
              </a:defRPr>
            </a:lvl4pPr>
            <a:lvl5pPr eaLnBrk="0">
              <a:tabLst>
                <a:tab pos="687633" algn="l"/>
                <a:tab pos="1375265" algn="l"/>
                <a:tab pos="2062898" algn="l"/>
                <a:tab pos="2750530" algn="l"/>
              </a:tabLst>
              <a:defRPr>
                <a:solidFill>
                  <a:schemeClr val="tx1"/>
                </a:solidFill>
                <a:latin typeface="Arial" charset="0"/>
                <a:cs typeface="Arial Unicode MS" charset="0"/>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9pPr>
          </a:lstStyle>
          <a:p>
            <a:pPr eaLnBrk="1"/>
            <a:fld id="{FFC5C264-2E84-4DB7-9985-04D919C45E8C}" type="slidenum">
              <a:rPr lang="fr-FR">
                <a:solidFill>
                  <a:srgbClr val="000000"/>
                </a:solidFill>
                <a:latin typeface="Times New Roman" pitchFamily="16" charset="0"/>
              </a:rPr>
              <a:pPr eaLnBrk="1"/>
              <a:t>16</a:t>
            </a:fld>
            <a:endParaRPr lang="fr-FR">
              <a:solidFill>
                <a:srgbClr val="000000"/>
              </a:solidFill>
              <a:latin typeface="Times New Roman" pitchFamily="16" charset="0"/>
            </a:endParaRPr>
          </a:p>
        </p:txBody>
      </p:sp>
      <p:sp>
        <p:nvSpPr>
          <p:cNvPr id="22531" name="Rectangle 1"/>
          <p:cNvSpPr txBox="1">
            <a:spLocks noGrp="1" noRot="1" noChangeAspect="1" noChangeArrowheads="1" noTextEdit="1"/>
          </p:cNvSpPr>
          <p:nvPr>
            <p:ph type="sldImg"/>
          </p:nvPr>
        </p:nvSpPr>
        <p:spPr>
          <a:xfrm>
            <a:off x="839788" y="777875"/>
            <a:ext cx="5424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Rectangle 2"/>
          <p:cNvSpPr txBox="1">
            <a:spLocks noGrp="1" noChangeArrowheads="1"/>
          </p:cNvSpPr>
          <p:nvPr>
            <p:ph type="body" idx="1"/>
          </p:nvPr>
        </p:nvSpPr>
        <p:spPr>
          <a:xfrm>
            <a:off x="710108" y="4861252"/>
            <a:ext cx="5682356" cy="460595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687633" algn="l"/>
                <a:tab pos="1375265" algn="l"/>
                <a:tab pos="2062898" algn="l"/>
                <a:tab pos="2750530" algn="l"/>
              </a:tabLst>
              <a:defRPr>
                <a:solidFill>
                  <a:schemeClr val="tx1"/>
                </a:solidFill>
                <a:latin typeface="Arial" charset="0"/>
                <a:cs typeface="Arial Unicode MS" charset="0"/>
              </a:defRPr>
            </a:lvl1pPr>
            <a:lvl2pPr eaLnBrk="0">
              <a:tabLst>
                <a:tab pos="687633" algn="l"/>
                <a:tab pos="1375265" algn="l"/>
                <a:tab pos="2062898" algn="l"/>
                <a:tab pos="2750530" algn="l"/>
              </a:tabLst>
              <a:defRPr>
                <a:solidFill>
                  <a:schemeClr val="tx1"/>
                </a:solidFill>
                <a:latin typeface="Arial" charset="0"/>
                <a:cs typeface="Arial Unicode MS" charset="0"/>
              </a:defRPr>
            </a:lvl2pPr>
            <a:lvl3pPr eaLnBrk="0">
              <a:tabLst>
                <a:tab pos="687633" algn="l"/>
                <a:tab pos="1375265" algn="l"/>
                <a:tab pos="2062898" algn="l"/>
                <a:tab pos="2750530" algn="l"/>
              </a:tabLst>
              <a:defRPr>
                <a:solidFill>
                  <a:schemeClr val="tx1"/>
                </a:solidFill>
                <a:latin typeface="Arial" charset="0"/>
                <a:cs typeface="Arial Unicode MS" charset="0"/>
              </a:defRPr>
            </a:lvl3pPr>
            <a:lvl4pPr eaLnBrk="0">
              <a:tabLst>
                <a:tab pos="687633" algn="l"/>
                <a:tab pos="1375265" algn="l"/>
                <a:tab pos="2062898" algn="l"/>
                <a:tab pos="2750530" algn="l"/>
              </a:tabLst>
              <a:defRPr>
                <a:solidFill>
                  <a:schemeClr val="tx1"/>
                </a:solidFill>
                <a:latin typeface="Arial" charset="0"/>
                <a:cs typeface="Arial Unicode MS" charset="0"/>
              </a:defRPr>
            </a:lvl4pPr>
            <a:lvl5pPr eaLnBrk="0">
              <a:tabLst>
                <a:tab pos="687633" algn="l"/>
                <a:tab pos="1375265" algn="l"/>
                <a:tab pos="2062898" algn="l"/>
                <a:tab pos="2750530" algn="l"/>
              </a:tabLst>
              <a:defRPr>
                <a:solidFill>
                  <a:schemeClr val="tx1"/>
                </a:solidFill>
                <a:latin typeface="Arial" charset="0"/>
                <a:cs typeface="Arial Unicode MS" charset="0"/>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9pPr>
          </a:lstStyle>
          <a:p>
            <a:pPr eaLnBrk="1"/>
            <a:fld id="{EC9F9CA0-12D9-4166-A2F8-DBB58A8F87ED}" type="slidenum">
              <a:rPr lang="fr-FR">
                <a:solidFill>
                  <a:srgbClr val="000000"/>
                </a:solidFill>
                <a:latin typeface="Times New Roman" pitchFamily="16" charset="0"/>
              </a:rPr>
              <a:pPr eaLnBrk="1"/>
              <a:t>17</a:t>
            </a:fld>
            <a:endParaRPr lang="fr-FR">
              <a:solidFill>
                <a:srgbClr val="000000"/>
              </a:solidFill>
              <a:latin typeface="Times New Roman" pitchFamily="16" charset="0"/>
            </a:endParaRPr>
          </a:p>
        </p:txBody>
      </p:sp>
      <p:sp>
        <p:nvSpPr>
          <p:cNvPr id="17411" name="Rectangle 1"/>
          <p:cNvSpPr txBox="1">
            <a:spLocks noGrp="1" noRot="1" noChangeAspect="1" noChangeArrowheads="1" noTextEdit="1"/>
          </p:cNvSpPr>
          <p:nvPr>
            <p:ph type="sldImg"/>
          </p:nvPr>
        </p:nvSpPr>
        <p:spPr>
          <a:xfrm>
            <a:off x="839788" y="777875"/>
            <a:ext cx="5424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Rectangle 2"/>
          <p:cNvSpPr txBox="1">
            <a:spLocks noGrp="1" noChangeArrowheads="1"/>
          </p:cNvSpPr>
          <p:nvPr>
            <p:ph type="body" idx="1"/>
          </p:nvPr>
        </p:nvSpPr>
        <p:spPr>
          <a:xfrm>
            <a:off x="710108" y="4861252"/>
            <a:ext cx="5682356" cy="460595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687633" algn="l"/>
                <a:tab pos="1375265" algn="l"/>
                <a:tab pos="2062898" algn="l"/>
                <a:tab pos="2750530" algn="l"/>
              </a:tabLst>
              <a:defRPr>
                <a:solidFill>
                  <a:schemeClr val="tx1"/>
                </a:solidFill>
                <a:latin typeface="Arial" charset="0"/>
                <a:cs typeface="Arial Unicode MS" charset="0"/>
              </a:defRPr>
            </a:lvl1pPr>
            <a:lvl2pPr eaLnBrk="0">
              <a:tabLst>
                <a:tab pos="687633" algn="l"/>
                <a:tab pos="1375265" algn="l"/>
                <a:tab pos="2062898" algn="l"/>
                <a:tab pos="2750530" algn="l"/>
              </a:tabLst>
              <a:defRPr>
                <a:solidFill>
                  <a:schemeClr val="tx1"/>
                </a:solidFill>
                <a:latin typeface="Arial" charset="0"/>
                <a:cs typeface="Arial Unicode MS" charset="0"/>
              </a:defRPr>
            </a:lvl2pPr>
            <a:lvl3pPr eaLnBrk="0">
              <a:tabLst>
                <a:tab pos="687633" algn="l"/>
                <a:tab pos="1375265" algn="l"/>
                <a:tab pos="2062898" algn="l"/>
                <a:tab pos="2750530" algn="l"/>
              </a:tabLst>
              <a:defRPr>
                <a:solidFill>
                  <a:schemeClr val="tx1"/>
                </a:solidFill>
                <a:latin typeface="Arial" charset="0"/>
                <a:cs typeface="Arial Unicode MS" charset="0"/>
              </a:defRPr>
            </a:lvl3pPr>
            <a:lvl4pPr eaLnBrk="0">
              <a:tabLst>
                <a:tab pos="687633" algn="l"/>
                <a:tab pos="1375265" algn="l"/>
                <a:tab pos="2062898" algn="l"/>
                <a:tab pos="2750530" algn="l"/>
              </a:tabLst>
              <a:defRPr>
                <a:solidFill>
                  <a:schemeClr val="tx1"/>
                </a:solidFill>
                <a:latin typeface="Arial" charset="0"/>
                <a:cs typeface="Arial Unicode MS" charset="0"/>
              </a:defRPr>
            </a:lvl4pPr>
            <a:lvl5pPr eaLnBrk="0">
              <a:tabLst>
                <a:tab pos="687633" algn="l"/>
                <a:tab pos="1375265" algn="l"/>
                <a:tab pos="2062898" algn="l"/>
                <a:tab pos="2750530" algn="l"/>
              </a:tabLst>
              <a:defRPr>
                <a:solidFill>
                  <a:schemeClr val="tx1"/>
                </a:solidFill>
                <a:latin typeface="Arial" charset="0"/>
                <a:cs typeface="Arial Unicode MS" charset="0"/>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9pPr>
          </a:lstStyle>
          <a:p>
            <a:pPr eaLnBrk="1"/>
            <a:fld id="{EC9F9CA0-12D9-4166-A2F8-DBB58A8F87ED}" type="slidenum">
              <a:rPr lang="fr-FR">
                <a:solidFill>
                  <a:srgbClr val="000000"/>
                </a:solidFill>
                <a:latin typeface="Times New Roman" pitchFamily="16" charset="0"/>
              </a:rPr>
              <a:pPr eaLnBrk="1"/>
              <a:t>18</a:t>
            </a:fld>
            <a:endParaRPr lang="fr-FR">
              <a:solidFill>
                <a:srgbClr val="000000"/>
              </a:solidFill>
              <a:latin typeface="Times New Roman" pitchFamily="16" charset="0"/>
            </a:endParaRPr>
          </a:p>
        </p:txBody>
      </p:sp>
      <p:sp>
        <p:nvSpPr>
          <p:cNvPr id="17411" name="Rectangle 1"/>
          <p:cNvSpPr txBox="1">
            <a:spLocks noGrp="1" noRot="1" noChangeAspect="1" noChangeArrowheads="1" noTextEdit="1"/>
          </p:cNvSpPr>
          <p:nvPr>
            <p:ph type="sldImg"/>
          </p:nvPr>
        </p:nvSpPr>
        <p:spPr>
          <a:xfrm>
            <a:off x="839788" y="777875"/>
            <a:ext cx="5424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Rectangle 2"/>
          <p:cNvSpPr txBox="1">
            <a:spLocks noGrp="1" noChangeArrowheads="1"/>
          </p:cNvSpPr>
          <p:nvPr>
            <p:ph type="body" idx="1"/>
          </p:nvPr>
        </p:nvSpPr>
        <p:spPr>
          <a:xfrm>
            <a:off x="710108" y="4861252"/>
            <a:ext cx="5682356" cy="460595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687633" algn="l"/>
                <a:tab pos="1375265" algn="l"/>
                <a:tab pos="2062898" algn="l"/>
                <a:tab pos="2750530" algn="l"/>
              </a:tabLst>
              <a:defRPr>
                <a:solidFill>
                  <a:schemeClr val="tx1"/>
                </a:solidFill>
                <a:latin typeface="Arial" charset="0"/>
                <a:cs typeface="Arial Unicode MS" charset="0"/>
              </a:defRPr>
            </a:lvl1pPr>
            <a:lvl2pPr eaLnBrk="0">
              <a:tabLst>
                <a:tab pos="687633" algn="l"/>
                <a:tab pos="1375265" algn="l"/>
                <a:tab pos="2062898" algn="l"/>
                <a:tab pos="2750530" algn="l"/>
              </a:tabLst>
              <a:defRPr>
                <a:solidFill>
                  <a:schemeClr val="tx1"/>
                </a:solidFill>
                <a:latin typeface="Arial" charset="0"/>
                <a:cs typeface="Arial Unicode MS" charset="0"/>
              </a:defRPr>
            </a:lvl2pPr>
            <a:lvl3pPr eaLnBrk="0">
              <a:tabLst>
                <a:tab pos="687633" algn="l"/>
                <a:tab pos="1375265" algn="l"/>
                <a:tab pos="2062898" algn="l"/>
                <a:tab pos="2750530" algn="l"/>
              </a:tabLst>
              <a:defRPr>
                <a:solidFill>
                  <a:schemeClr val="tx1"/>
                </a:solidFill>
                <a:latin typeface="Arial" charset="0"/>
                <a:cs typeface="Arial Unicode MS" charset="0"/>
              </a:defRPr>
            </a:lvl3pPr>
            <a:lvl4pPr eaLnBrk="0">
              <a:tabLst>
                <a:tab pos="687633" algn="l"/>
                <a:tab pos="1375265" algn="l"/>
                <a:tab pos="2062898" algn="l"/>
                <a:tab pos="2750530" algn="l"/>
              </a:tabLst>
              <a:defRPr>
                <a:solidFill>
                  <a:schemeClr val="tx1"/>
                </a:solidFill>
                <a:latin typeface="Arial" charset="0"/>
                <a:cs typeface="Arial Unicode MS" charset="0"/>
              </a:defRPr>
            </a:lvl4pPr>
            <a:lvl5pPr eaLnBrk="0">
              <a:tabLst>
                <a:tab pos="687633" algn="l"/>
                <a:tab pos="1375265" algn="l"/>
                <a:tab pos="2062898" algn="l"/>
                <a:tab pos="2750530" algn="l"/>
              </a:tabLst>
              <a:defRPr>
                <a:solidFill>
                  <a:schemeClr val="tx1"/>
                </a:solidFill>
                <a:latin typeface="Arial" charset="0"/>
                <a:cs typeface="Arial Unicode MS" charset="0"/>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9pPr>
          </a:lstStyle>
          <a:p>
            <a:pPr eaLnBrk="1"/>
            <a:fld id="{A6F71CBD-44D7-43DE-B58C-2E42C9583CD7}" type="slidenum">
              <a:rPr lang="fr-FR">
                <a:solidFill>
                  <a:srgbClr val="000000"/>
                </a:solidFill>
                <a:latin typeface="Times New Roman" pitchFamily="16" charset="0"/>
              </a:rPr>
              <a:pPr eaLnBrk="1"/>
              <a:t>20</a:t>
            </a:fld>
            <a:endParaRPr lang="fr-FR">
              <a:solidFill>
                <a:srgbClr val="000000"/>
              </a:solidFill>
              <a:latin typeface="Times New Roman" pitchFamily="16" charset="0"/>
            </a:endParaRPr>
          </a:p>
        </p:txBody>
      </p:sp>
      <p:sp>
        <p:nvSpPr>
          <p:cNvPr id="21507" name="Rectangle 1"/>
          <p:cNvSpPr txBox="1">
            <a:spLocks noGrp="1" noRot="1" noChangeAspect="1" noChangeArrowheads="1" noTextEdit="1"/>
          </p:cNvSpPr>
          <p:nvPr>
            <p:ph type="sldImg"/>
          </p:nvPr>
        </p:nvSpPr>
        <p:spPr>
          <a:xfrm>
            <a:off x="839788" y="777875"/>
            <a:ext cx="5424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txBox="1">
            <a:spLocks noGrp="1" noChangeArrowheads="1"/>
          </p:cNvSpPr>
          <p:nvPr>
            <p:ph type="body" idx="1"/>
          </p:nvPr>
        </p:nvSpPr>
        <p:spPr>
          <a:xfrm>
            <a:off x="710108" y="4861252"/>
            <a:ext cx="5682356" cy="460595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687633" algn="l"/>
                <a:tab pos="1375265" algn="l"/>
                <a:tab pos="2062898" algn="l"/>
                <a:tab pos="2750530" algn="l"/>
              </a:tabLst>
              <a:defRPr>
                <a:solidFill>
                  <a:schemeClr val="tx1"/>
                </a:solidFill>
                <a:latin typeface="Arial" charset="0"/>
                <a:cs typeface="Arial Unicode MS" charset="0"/>
              </a:defRPr>
            </a:lvl1pPr>
            <a:lvl2pPr eaLnBrk="0">
              <a:tabLst>
                <a:tab pos="687633" algn="l"/>
                <a:tab pos="1375265" algn="l"/>
                <a:tab pos="2062898" algn="l"/>
                <a:tab pos="2750530" algn="l"/>
              </a:tabLst>
              <a:defRPr>
                <a:solidFill>
                  <a:schemeClr val="tx1"/>
                </a:solidFill>
                <a:latin typeface="Arial" charset="0"/>
                <a:cs typeface="Arial Unicode MS" charset="0"/>
              </a:defRPr>
            </a:lvl2pPr>
            <a:lvl3pPr eaLnBrk="0">
              <a:tabLst>
                <a:tab pos="687633" algn="l"/>
                <a:tab pos="1375265" algn="l"/>
                <a:tab pos="2062898" algn="l"/>
                <a:tab pos="2750530" algn="l"/>
              </a:tabLst>
              <a:defRPr>
                <a:solidFill>
                  <a:schemeClr val="tx1"/>
                </a:solidFill>
                <a:latin typeface="Arial" charset="0"/>
                <a:cs typeface="Arial Unicode MS" charset="0"/>
              </a:defRPr>
            </a:lvl3pPr>
            <a:lvl4pPr eaLnBrk="0">
              <a:tabLst>
                <a:tab pos="687633" algn="l"/>
                <a:tab pos="1375265" algn="l"/>
                <a:tab pos="2062898" algn="l"/>
                <a:tab pos="2750530" algn="l"/>
              </a:tabLst>
              <a:defRPr>
                <a:solidFill>
                  <a:schemeClr val="tx1"/>
                </a:solidFill>
                <a:latin typeface="Arial" charset="0"/>
                <a:cs typeface="Arial Unicode MS" charset="0"/>
              </a:defRPr>
            </a:lvl4pPr>
            <a:lvl5pPr eaLnBrk="0">
              <a:tabLst>
                <a:tab pos="687633" algn="l"/>
                <a:tab pos="1375265" algn="l"/>
                <a:tab pos="2062898" algn="l"/>
                <a:tab pos="2750530" algn="l"/>
              </a:tabLst>
              <a:defRPr>
                <a:solidFill>
                  <a:schemeClr val="tx1"/>
                </a:solidFill>
                <a:latin typeface="Arial" charset="0"/>
                <a:cs typeface="Arial Unicode MS" charset="0"/>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9pPr>
          </a:lstStyle>
          <a:p>
            <a:pPr eaLnBrk="1"/>
            <a:fld id="{A6F71CBD-44D7-43DE-B58C-2E42C9583CD7}" type="slidenum">
              <a:rPr lang="fr-FR">
                <a:solidFill>
                  <a:srgbClr val="000000"/>
                </a:solidFill>
                <a:latin typeface="Times New Roman" pitchFamily="16" charset="0"/>
              </a:rPr>
              <a:pPr eaLnBrk="1"/>
              <a:t>21</a:t>
            </a:fld>
            <a:endParaRPr lang="fr-FR">
              <a:solidFill>
                <a:srgbClr val="000000"/>
              </a:solidFill>
              <a:latin typeface="Times New Roman" pitchFamily="16" charset="0"/>
            </a:endParaRPr>
          </a:p>
        </p:txBody>
      </p:sp>
      <p:sp>
        <p:nvSpPr>
          <p:cNvPr id="21507" name="Rectangle 1"/>
          <p:cNvSpPr txBox="1">
            <a:spLocks noGrp="1" noRot="1" noChangeAspect="1" noChangeArrowheads="1" noTextEdit="1"/>
          </p:cNvSpPr>
          <p:nvPr>
            <p:ph type="sldImg"/>
          </p:nvPr>
        </p:nvSpPr>
        <p:spPr>
          <a:xfrm>
            <a:off x="839788" y="777875"/>
            <a:ext cx="5424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txBox="1">
            <a:spLocks noGrp="1" noChangeArrowheads="1"/>
          </p:cNvSpPr>
          <p:nvPr>
            <p:ph type="body" idx="1"/>
          </p:nvPr>
        </p:nvSpPr>
        <p:spPr>
          <a:xfrm>
            <a:off x="710108" y="4861252"/>
            <a:ext cx="5682356" cy="460595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687633" algn="l"/>
                <a:tab pos="1375265" algn="l"/>
                <a:tab pos="2062898" algn="l"/>
                <a:tab pos="2750530" algn="l"/>
              </a:tabLst>
              <a:defRPr>
                <a:solidFill>
                  <a:schemeClr val="tx1"/>
                </a:solidFill>
                <a:latin typeface="Arial" charset="0"/>
                <a:cs typeface="Arial Unicode MS" charset="0"/>
              </a:defRPr>
            </a:lvl1pPr>
            <a:lvl2pPr eaLnBrk="0">
              <a:tabLst>
                <a:tab pos="687633" algn="l"/>
                <a:tab pos="1375265" algn="l"/>
                <a:tab pos="2062898" algn="l"/>
                <a:tab pos="2750530" algn="l"/>
              </a:tabLst>
              <a:defRPr>
                <a:solidFill>
                  <a:schemeClr val="tx1"/>
                </a:solidFill>
                <a:latin typeface="Arial" charset="0"/>
                <a:cs typeface="Arial Unicode MS" charset="0"/>
              </a:defRPr>
            </a:lvl2pPr>
            <a:lvl3pPr eaLnBrk="0">
              <a:tabLst>
                <a:tab pos="687633" algn="l"/>
                <a:tab pos="1375265" algn="l"/>
                <a:tab pos="2062898" algn="l"/>
                <a:tab pos="2750530" algn="l"/>
              </a:tabLst>
              <a:defRPr>
                <a:solidFill>
                  <a:schemeClr val="tx1"/>
                </a:solidFill>
                <a:latin typeface="Arial" charset="0"/>
                <a:cs typeface="Arial Unicode MS" charset="0"/>
              </a:defRPr>
            </a:lvl3pPr>
            <a:lvl4pPr eaLnBrk="0">
              <a:tabLst>
                <a:tab pos="687633" algn="l"/>
                <a:tab pos="1375265" algn="l"/>
                <a:tab pos="2062898" algn="l"/>
                <a:tab pos="2750530" algn="l"/>
              </a:tabLst>
              <a:defRPr>
                <a:solidFill>
                  <a:schemeClr val="tx1"/>
                </a:solidFill>
                <a:latin typeface="Arial" charset="0"/>
                <a:cs typeface="Arial Unicode MS" charset="0"/>
              </a:defRPr>
            </a:lvl4pPr>
            <a:lvl5pPr eaLnBrk="0">
              <a:tabLst>
                <a:tab pos="687633" algn="l"/>
                <a:tab pos="1375265" algn="l"/>
                <a:tab pos="2062898" algn="l"/>
                <a:tab pos="2750530" algn="l"/>
              </a:tabLst>
              <a:defRPr>
                <a:solidFill>
                  <a:schemeClr val="tx1"/>
                </a:solidFill>
                <a:latin typeface="Arial" charset="0"/>
                <a:cs typeface="Arial Unicode MS" charset="0"/>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9pPr>
          </a:lstStyle>
          <a:p>
            <a:pPr eaLnBrk="1"/>
            <a:fld id="{A6F71CBD-44D7-43DE-B58C-2E42C9583CD7}" type="slidenum">
              <a:rPr lang="fr-FR">
                <a:solidFill>
                  <a:srgbClr val="000000"/>
                </a:solidFill>
                <a:latin typeface="Times New Roman" pitchFamily="16" charset="0"/>
              </a:rPr>
              <a:pPr eaLnBrk="1"/>
              <a:t>22</a:t>
            </a:fld>
            <a:endParaRPr lang="fr-FR">
              <a:solidFill>
                <a:srgbClr val="000000"/>
              </a:solidFill>
              <a:latin typeface="Times New Roman" pitchFamily="16" charset="0"/>
            </a:endParaRPr>
          </a:p>
        </p:txBody>
      </p:sp>
      <p:sp>
        <p:nvSpPr>
          <p:cNvPr id="21507" name="Rectangle 1"/>
          <p:cNvSpPr txBox="1">
            <a:spLocks noGrp="1" noRot="1" noChangeAspect="1" noChangeArrowheads="1" noTextEdit="1"/>
          </p:cNvSpPr>
          <p:nvPr>
            <p:ph type="sldImg"/>
          </p:nvPr>
        </p:nvSpPr>
        <p:spPr>
          <a:xfrm>
            <a:off x="839788" y="777875"/>
            <a:ext cx="5424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txBox="1">
            <a:spLocks noGrp="1" noChangeArrowheads="1"/>
          </p:cNvSpPr>
          <p:nvPr>
            <p:ph type="body" idx="1"/>
          </p:nvPr>
        </p:nvSpPr>
        <p:spPr>
          <a:xfrm>
            <a:off x="710108" y="4861252"/>
            <a:ext cx="5682356" cy="460595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687633" algn="l"/>
                <a:tab pos="1375265" algn="l"/>
                <a:tab pos="2062898" algn="l"/>
                <a:tab pos="2750530" algn="l"/>
              </a:tabLst>
              <a:defRPr>
                <a:solidFill>
                  <a:schemeClr val="tx1"/>
                </a:solidFill>
                <a:latin typeface="Arial" charset="0"/>
                <a:cs typeface="Arial Unicode MS" charset="0"/>
              </a:defRPr>
            </a:lvl1pPr>
            <a:lvl2pPr eaLnBrk="0">
              <a:tabLst>
                <a:tab pos="687633" algn="l"/>
                <a:tab pos="1375265" algn="l"/>
                <a:tab pos="2062898" algn="l"/>
                <a:tab pos="2750530" algn="l"/>
              </a:tabLst>
              <a:defRPr>
                <a:solidFill>
                  <a:schemeClr val="tx1"/>
                </a:solidFill>
                <a:latin typeface="Arial" charset="0"/>
                <a:cs typeface="Arial Unicode MS" charset="0"/>
              </a:defRPr>
            </a:lvl2pPr>
            <a:lvl3pPr eaLnBrk="0">
              <a:tabLst>
                <a:tab pos="687633" algn="l"/>
                <a:tab pos="1375265" algn="l"/>
                <a:tab pos="2062898" algn="l"/>
                <a:tab pos="2750530" algn="l"/>
              </a:tabLst>
              <a:defRPr>
                <a:solidFill>
                  <a:schemeClr val="tx1"/>
                </a:solidFill>
                <a:latin typeface="Arial" charset="0"/>
                <a:cs typeface="Arial Unicode MS" charset="0"/>
              </a:defRPr>
            </a:lvl3pPr>
            <a:lvl4pPr eaLnBrk="0">
              <a:tabLst>
                <a:tab pos="687633" algn="l"/>
                <a:tab pos="1375265" algn="l"/>
                <a:tab pos="2062898" algn="l"/>
                <a:tab pos="2750530" algn="l"/>
              </a:tabLst>
              <a:defRPr>
                <a:solidFill>
                  <a:schemeClr val="tx1"/>
                </a:solidFill>
                <a:latin typeface="Arial" charset="0"/>
                <a:cs typeface="Arial Unicode MS" charset="0"/>
              </a:defRPr>
            </a:lvl4pPr>
            <a:lvl5pPr eaLnBrk="0">
              <a:tabLst>
                <a:tab pos="687633" algn="l"/>
                <a:tab pos="1375265" algn="l"/>
                <a:tab pos="2062898" algn="l"/>
                <a:tab pos="2750530" algn="l"/>
              </a:tabLst>
              <a:defRPr>
                <a:solidFill>
                  <a:schemeClr val="tx1"/>
                </a:solidFill>
                <a:latin typeface="Arial" charset="0"/>
                <a:cs typeface="Arial Unicode MS" charset="0"/>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9pPr>
          </a:lstStyle>
          <a:p>
            <a:pPr eaLnBrk="1"/>
            <a:fld id="{A93C74E4-1014-490C-A37A-F50C0498ABF5}" type="slidenum">
              <a:rPr lang="fr-FR">
                <a:solidFill>
                  <a:srgbClr val="000000"/>
                </a:solidFill>
                <a:latin typeface="Times New Roman" pitchFamily="16" charset="0"/>
              </a:rPr>
              <a:pPr eaLnBrk="1"/>
              <a:t>23</a:t>
            </a:fld>
            <a:endParaRPr lang="fr-FR" dirty="0">
              <a:solidFill>
                <a:srgbClr val="000000"/>
              </a:solidFill>
              <a:latin typeface="Times New Roman" pitchFamily="16" charset="0"/>
            </a:endParaRPr>
          </a:p>
        </p:txBody>
      </p:sp>
      <p:sp>
        <p:nvSpPr>
          <p:cNvPr id="14339" name="Text Box 1"/>
          <p:cNvSpPr txBox="1">
            <a:spLocks noChangeArrowheads="1"/>
          </p:cNvSpPr>
          <p:nvPr/>
        </p:nvSpPr>
        <p:spPr bwMode="auto">
          <a:xfrm>
            <a:off x="0" y="0"/>
            <a:ext cx="1492" cy="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723900" algn="l"/>
                <a:tab pos="1447800" algn="l"/>
                <a:tab pos="2171700" algn="l"/>
                <a:tab pos="2894013" algn="l"/>
              </a:tabLst>
              <a:defRPr>
                <a:solidFill>
                  <a:schemeClr val="tx1"/>
                </a:solidFill>
                <a:latin typeface="Arial" charset="0"/>
                <a:cs typeface="Arial Unicode MS" charset="0"/>
              </a:defRPr>
            </a:lvl1pPr>
            <a:lvl2pPr eaLnBrk="0">
              <a:tabLst>
                <a:tab pos="723900" algn="l"/>
                <a:tab pos="1447800" algn="l"/>
                <a:tab pos="2171700" algn="l"/>
                <a:tab pos="2894013" algn="l"/>
              </a:tabLst>
              <a:defRPr>
                <a:solidFill>
                  <a:schemeClr val="tx1"/>
                </a:solidFill>
                <a:latin typeface="Arial" charset="0"/>
                <a:cs typeface="Arial Unicode MS" charset="0"/>
              </a:defRPr>
            </a:lvl2pPr>
            <a:lvl3pPr eaLnBrk="0">
              <a:tabLst>
                <a:tab pos="723900" algn="l"/>
                <a:tab pos="1447800" algn="l"/>
                <a:tab pos="2171700" algn="l"/>
                <a:tab pos="2894013" algn="l"/>
              </a:tabLst>
              <a:defRPr>
                <a:solidFill>
                  <a:schemeClr val="tx1"/>
                </a:solidFill>
                <a:latin typeface="Arial" charset="0"/>
                <a:cs typeface="Arial Unicode MS" charset="0"/>
              </a:defRPr>
            </a:lvl3pPr>
            <a:lvl4pPr eaLnBrk="0">
              <a:tabLst>
                <a:tab pos="723900" algn="l"/>
                <a:tab pos="1447800" algn="l"/>
                <a:tab pos="2171700" algn="l"/>
                <a:tab pos="2894013" algn="l"/>
              </a:tabLst>
              <a:defRPr>
                <a:solidFill>
                  <a:schemeClr val="tx1"/>
                </a:solidFill>
                <a:latin typeface="Arial" charset="0"/>
                <a:cs typeface="Arial Unicode MS" charset="0"/>
              </a:defRPr>
            </a:lvl4pPr>
            <a:lvl5pPr eaLnBrk="0">
              <a:tabLst>
                <a:tab pos="723900" algn="l"/>
                <a:tab pos="1447800" algn="l"/>
                <a:tab pos="2171700" algn="l"/>
                <a:tab pos="2894013" algn="l"/>
              </a:tabLst>
              <a:defRPr>
                <a:solidFill>
                  <a:schemeClr val="tx1"/>
                </a:solidFill>
                <a:latin typeface="Arial"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4013" algn="l"/>
              </a:tabLst>
              <a:defRPr>
                <a:solidFill>
                  <a:schemeClr val="tx1"/>
                </a:solidFill>
                <a:latin typeface="Arial"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4013" algn="l"/>
              </a:tabLst>
              <a:defRPr>
                <a:solidFill>
                  <a:schemeClr val="tx1"/>
                </a:solidFill>
                <a:latin typeface="Arial"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4013" algn="l"/>
              </a:tabLst>
              <a:defRPr>
                <a:solidFill>
                  <a:schemeClr val="tx1"/>
                </a:solidFill>
                <a:latin typeface="Arial"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4013" algn="l"/>
              </a:tabLst>
              <a:defRPr>
                <a:solidFill>
                  <a:schemeClr val="tx1"/>
                </a:solidFill>
                <a:latin typeface="Arial" charset="0"/>
                <a:cs typeface="Arial Unicode MS" charset="0"/>
              </a:defRPr>
            </a:lvl9pPr>
          </a:lstStyle>
          <a:p>
            <a:pPr eaLnBrk="1"/>
            <a:fld id="{40AAE5FA-69E0-4228-9718-465722CB3F5C}" type="slidenum">
              <a:rPr lang="fr-FR">
                <a:solidFill>
                  <a:srgbClr val="000000"/>
                </a:solidFill>
                <a:latin typeface="Times New Roman" pitchFamily="16" charset="0"/>
              </a:rPr>
              <a:pPr eaLnBrk="1"/>
              <a:t>23</a:t>
            </a:fld>
            <a:endParaRPr lang="fr-FR" dirty="0">
              <a:solidFill>
                <a:srgbClr val="000000"/>
              </a:solidFill>
              <a:latin typeface="Times New Roman" pitchFamily="16" charset="0"/>
            </a:endParaRPr>
          </a:p>
        </p:txBody>
      </p:sp>
      <p:sp>
        <p:nvSpPr>
          <p:cNvPr id="14340" name="Rectangle 2"/>
          <p:cNvSpPr txBox="1">
            <a:spLocks noGrp="1" noRot="1" noChangeAspect="1" noChangeArrowheads="1" noTextEdit="1"/>
          </p:cNvSpPr>
          <p:nvPr>
            <p:ph type="sldImg"/>
          </p:nvPr>
        </p:nvSpPr>
        <p:spPr>
          <a:xfrm>
            <a:off x="838200" y="777875"/>
            <a:ext cx="542607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1" name="Rectangle 3"/>
          <p:cNvSpPr txBox="1">
            <a:spLocks noGrp="1" noChangeArrowheads="1"/>
          </p:cNvSpPr>
          <p:nvPr>
            <p:ph type="body" idx="1"/>
          </p:nvPr>
        </p:nvSpPr>
        <p:spPr>
          <a:xfrm>
            <a:off x="710108" y="4861252"/>
            <a:ext cx="5683847" cy="460595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9pPr>
          </a:lstStyle>
          <a:p>
            <a:pPr eaLnBrk="1">
              <a:spcBef>
                <a:spcPct val="0"/>
              </a:spcBef>
            </a:pPr>
            <a:endParaRPr lang="fr-FR" sz="1900" dirty="0">
              <a:latin typeface="Arial" charset="0"/>
              <a:cs typeface="Arial Unicode M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687633" algn="l"/>
                <a:tab pos="1375265" algn="l"/>
                <a:tab pos="2062898" algn="l"/>
                <a:tab pos="2750530" algn="l"/>
              </a:tabLst>
              <a:defRPr>
                <a:solidFill>
                  <a:schemeClr val="tx1"/>
                </a:solidFill>
                <a:latin typeface="Arial" charset="0"/>
                <a:cs typeface="Arial Unicode MS" charset="0"/>
              </a:defRPr>
            </a:lvl1pPr>
            <a:lvl2pPr eaLnBrk="0">
              <a:tabLst>
                <a:tab pos="687633" algn="l"/>
                <a:tab pos="1375265" algn="l"/>
                <a:tab pos="2062898" algn="l"/>
                <a:tab pos="2750530" algn="l"/>
              </a:tabLst>
              <a:defRPr>
                <a:solidFill>
                  <a:schemeClr val="tx1"/>
                </a:solidFill>
                <a:latin typeface="Arial" charset="0"/>
                <a:cs typeface="Arial Unicode MS" charset="0"/>
              </a:defRPr>
            </a:lvl2pPr>
            <a:lvl3pPr eaLnBrk="0">
              <a:tabLst>
                <a:tab pos="687633" algn="l"/>
                <a:tab pos="1375265" algn="l"/>
                <a:tab pos="2062898" algn="l"/>
                <a:tab pos="2750530" algn="l"/>
              </a:tabLst>
              <a:defRPr>
                <a:solidFill>
                  <a:schemeClr val="tx1"/>
                </a:solidFill>
                <a:latin typeface="Arial" charset="0"/>
                <a:cs typeface="Arial Unicode MS" charset="0"/>
              </a:defRPr>
            </a:lvl3pPr>
            <a:lvl4pPr eaLnBrk="0">
              <a:tabLst>
                <a:tab pos="687633" algn="l"/>
                <a:tab pos="1375265" algn="l"/>
                <a:tab pos="2062898" algn="l"/>
                <a:tab pos="2750530" algn="l"/>
              </a:tabLst>
              <a:defRPr>
                <a:solidFill>
                  <a:schemeClr val="tx1"/>
                </a:solidFill>
                <a:latin typeface="Arial" charset="0"/>
                <a:cs typeface="Arial Unicode MS" charset="0"/>
              </a:defRPr>
            </a:lvl4pPr>
            <a:lvl5pPr eaLnBrk="0">
              <a:tabLst>
                <a:tab pos="687633" algn="l"/>
                <a:tab pos="1375265" algn="l"/>
                <a:tab pos="2062898" algn="l"/>
                <a:tab pos="2750530" algn="l"/>
              </a:tabLst>
              <a:defRPr>
                <a:solidFill>
                  <a:schemeClr val="tx1"/>
                </a:solidFill>
                <a:latin typeface="Arial" charset="0"/>
                <a:cs typeface="Arial Unicode MS" charset="0"/>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9pPr>
          </a:lstStyle>
          <a:p>
            <a:pPr eaLnBrk="1"/>
            <a:fld id="{BD716B05-2812-4ACF-90BD-5874D029D07E}" type="slidenum">
              <a:rPr lang="fr-FR">
                <a:solidFill>
                  <a:srgbClr val="000000"/>
                </a:solidFill>
                <a:latin typeface="Times New Roman" pitchFamily="16" charset="0"/>
              </a:rPr>
              <a:pPr eaLnBrk="1"/>
              <a:t>4</a:t>
            </a:fld>
            <a:endParaRPr lang="fr-FR" dirty="0">
              <a:solidFill>
                <a:srgbClr val="000000"/>
              </a:solidFill>
              <a:latin typeface="Times New Roman" pitchFamily="16" charset="0"/>
            </a:endParaRPr>
          </a:p>
        </p:txBody>
      </p:sp>
      <p:sp>
        <p:nvSpPr>
          <p:cNvPr id="16387" name="Rectangle 1"/>
          <p:cNvSpPr txBox="1">
            <a:spLocks noGrp="1" noRot="1" noChangeAspect="1" noChangeArrowheads="1" noTextEdit="1"/>
          </p:cNvSpPr>
          <p:nvPr>
            <p:ph type="sldImg"/>
          </p:nvPr>
        </p:nvSpPr>
        <p:spPr>
          <a:xfrm>
            <a:off x="839788" y="777875"/>
            <a:ext cx="5424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8" name="Rectangle 2"/>
          <p:cNvSpPr txBox="1">
            <a:spLocks noGrp="1" noChangeArrowheads="1"/>
          </p:cNvSpPr>
          <p:nvPr>
            <p:ph type="body" idx="1"/>
          </p:nvPr>
        </p:nvSpPr>
        <p:spPr>
          <a:xfrm>
            <a:off x="710108" y="4861252"/>
            <a:ext cx="5682356" cy="460595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687633" algn="l"/>
                <a:tab pos="1375265" algn="l"/>
                <a:tab pos="2062898" algn="l"/>
                <a:tab pos="2750530" algn="l"/>
              </a:tabLst>
              <a:defRPr>
                <a:solidFill>
                  <a:schemeClr val="tx1"/>
                </a:solidFill>
                <a:latin typeface="Arial" charset="0"/>
                <a:cs typeface="Arial Unicode MS" charset="0"/>
              </a:defRPr>
            </a:lvl1pPr>
            <a:lvl2pPr eaLnBrk="0">
              <a:tabLst>
                <a:tab pos="687633" algn="l"/>
                <a:tab pos="1375265" algn="l"/>
                <a:tab pos="2062898" algn="l"/>
                <a:tab pos="2750530" algn="l"/>
              </a:tabLst>
              <a:defRPr>
                <a:solidFill>
                  <a:schemeClr val="tx1"/>
                </a:solidFill>
                <a:latin typeface="Arial" charset="0"/>
                <a:cs typeface="Arial Unicode MS" charset="0"/>
              </a:defRPr>
            </a:lvl2pPr>
            <a:lvl3pPr eaLnBrk="0">
              <a:tabLst>
                <a:tab pos="687633" algn="l"/>
                <a:tab pos="1375265" algn="l"/>
                <a:tab pos="2062898" algn="l"/>
                <a:tab pos="2750530" algn="l"/>
              </a:tabLst>
              <a:defRPr>
                <a:solidFill>
                  <a:schemeClr val="tx1"/>
                </a:solidFill>
                <a:latin typeface="Arial" charset="0"/>
                <a:cs typeface="Arial Unicode MS" charset="0"/>
              </a:defRPr>
            </a:lvl3pPr>
            <a:lvl4pPr eaLnBrk="0">
              <a:tabLst>
                <a:tab pos="687633" algn="l"/>
                <a:tab pos="1375265" algn="l"/>
                <a:tab pos="2062898" algn="l"/>
                <a:tab pos="2750530" algn="l"/>
              </a:tabLst>
              <a:defRPr>
                <a:solidFill>
                  <a:schemeClr val="tx1"/>
                </a:solidFill>
                <a:latin typeface="Arial" charset="0"/>
                <a:cs typeface="Arial Unicode MS" charset="0"/>
              </a:defRPr>
            </a:lvl4pPr>
            <a:lvl5pPr eaLnBrk="0">
              <a:tabLst>
                <a:tab pos="687633" algn="l"/>
                <a:tab pos="1375265" algn="l"/>
                <a:tab pos="2062898" algn="l"/>
                <a:tab pos="2750530" algn="l"/>
              </a:tabLst>
              <a:defRPr>
                <a:solidFill>
                  <a:schemeClr val="tx1"/>
                </a:solidFill>
                <a:latin typeface="Arial" charset="0"/>
                <a:cs typeface="Arial Unicode MS" charset="0"/>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9pPr>
          </a:lstStyle>
          <a:p>
            <a:pPr eaLnBrk="1"/>
            <a:fld id="{A6F71CBD-44D7-43DE-B58C-2E42C9583CD7}" type="slidenum">
              <a:rPr lang="fr-FR">
                <a:solidFill>
                  <a:srgbClr val="000000"/>
                </a:solidFill>
                <a:latin typeface="Times New Roman" pitchFamily="16" charset="0"/>
              </a:rPr>
              <a:pPr eaLnBrk="1"/>
              <a:t>33</a:t>
            </a:fld>
            <a:endParaRPr lang="fr-FR">
              <a:solidFill>
                <a:srgbClr val="000000"/>
              </a:solidFill>
              <a:latin typeface="Times New Roman" pitchFamily="16" charset="0"/>
            </a:endParaRPr>
          </a:p>
        </p:txBody>
      </p:sp>
      <p:sp>
        <p:nvSpPr>
          <p:cNvPr id="21507" name="Rectangle 1"/>
          <p:cNvSpPr txBox="1">
            <a:spLocks noGrp="1" noRot="1" noChangeAspect="1" noChangeArrowheads="1" noTextEdit="1"/>
          </p:cNvSpPr>
          <p:nvPr>
            <p:ph type="sldImg"/>
          </p:nvPr>
        </p:nvSpPr>
        <p:spPr>
          <a:xfrm>
            <a:off x="839788" y="777875"/>
            <a:ext cx="5424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txBox="1">
            <a:spLocks noGrp="1" noChangeArrowheads="1"/>
          </p:cNvSpPr>
          <p:nvPr>
            <p:ph type="body" idx="1"/>
          </p:nvPr>
        </p:nvSpPr>
        <p:spPr>
          <a:xfrm>
            <a:off x="710108" y="4861252"/>
            <a:ext cx="5682356" cy="460595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687633" algn="l"/>
                <a:tab pos="1375265" algn="l"/>
                <a:tab pos="2062898" algn="l"/>
                <a:tab pos="2750530" algn="l"/>
              </a:tabLst>
              <a:defRPr>
                <a:solidFill>
                  <a:schemeClr val="tx1"/>
                </a:solidFill>
                <a:latin typeface="Arial" charset="0"/>
                <a:cs typeface="Arial Unicode MS" charset="0"/>
              </a:defRPr>
            </a:lvl1pPr>
            <a:lvl2pPr eaLnBrk="0">
              <a:tabLst>
                <a:tab pos="687633" algn="l"/>
                <a:tab pos="1375265" algn="l"/>
                <a:tab pos="2062898" algn="l"/>
                <a:tab pos="2750530" algn="l"/>
              </a:tabLst>
              <a:defRPr>
                <a:solidFill>
                  <a:schemeClr val="tx1"/>
                </a:solidFill>
                <a:latin typeface="Arial" charset="0"/>
                <a:cs typeface="Arial Unicode MS" charset="0"/>
              </a:defRPr>
            </a:lvl2pPr>
            <a:lvl3pPr eaLnBrk="0">
              <a:tabLst>
                <a:tab pos="687633" algn="l"/>
                <a:tab pos="1375265" algn="l"/>
                <a:tab pos="2062898" algn="l"/>
                <a:tab pos="2750530" algn="l"/>
              </a:tabLst>
              <a:defRPr>
                <a:solidFill>
                  <a:schemeClr val="tx1"/>
                </a:solidFill>
                <a:latin typeface="Arial" charset="0"/>
                <a:cs typeface="Arial Unicode MS" charset="0"/>
              </a:defRPr>
            </a:lvl3pPr>
            <a:lvl4pPr eaLnBrk="0">
              <a:tabLst>
                <a:tab pos="687633" algn="l"/>
                <a:tab pos="1375265" algn="l"/>
                <a:tab pos="2062898" algn="l"/>
                <a:tab pos="2750530" algn="l"/>
              </a:tabLst>
              <a:defRPr>
                <a:solidFill>
                  <a:schemeClr val="tx1"/>
                </a:solidFill>
                <a:latin typeface="Arial" charset="0"/>
                <a:cs typeface="Arial Unicode MS" charset="0"/>
              </a:defRPr>
            </a:lvl4pPr>
            <a:lvl5pPr eaLnBrk="0">
              <a:tabLst>
                <a:tab pos="687633" algn="l"/>
                <a:tab pos="1375265" algn="l"/>
                <a:tab pos="2062898" algn="l"/>
                <a:tab pos="2750530" algn="l"/>
              </a:tabLst>
              <a:defRPr>
                <a:solidFill>
                  <a:schemeClr val="tx1"/>
                </a:solidFill>
                <a:latin typeface="Arial" charset="0"/>
                <a:cs typeface="Arial Unicode MS" charset="0"/>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9pPr>
          </a:lstStyle>
          <a:p>
            <a:pPr eaLnBrk="1"/>
            <a:fld id="{A93C74E4-1014-490C-A37A-F50C0498ABF5}" type="slidenum">
              <a:rPr lang="fr-FR">
                <a:solidFill>
                  <a:srgbClr val="000000"/>
                </a:solidFill>
                <a:latin typeface="Times New Roman" pitchFamily="16" charset="0"/>
              </a:rPr>
              <a:pPr eaLnBrk="1"/>
              <a:t>34</a:t>
            </a:fld>
            <a:endParaRPr lang="fr-FR" dirty="0">
              <a:solidFill>
                <a:srgbClr val="000000"/>
              </a:solidFill>
              <a:latin typeface="Times New Roman" pitchFamily="16" charset="0"/>
            </a:endParaRPr>
          </a:p>
        </p:txBody>
      </p:sp>
      <p:sp>
        <p:nvSpPr>
          <p:cNvPr id="14339" name="Text Box 1"/>
          <p:cNvSpPr txBox="1">
            <a:spLocks noChangeArrowheads="1"/>
          </p:cNvSpPr>
          <p:nvPr/>
        </p:nvSpPr>
        <p:spPr bwMode="auto">
          <a:xfrm>
            <a:off x="0" y="0"/>
            <a:ext cx="1492" cy="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723900" algn="l"/>
                <a:tab pos="1447800" algn="l"/>
                <a:tab pos="2171700" algn="l"/>
                <a:tab pos="2894013" algn="l"/>
              </a:tabLst>
              <a:defRPr>
                <a:solidFill>
                  <a:schemeClr val="tx1"/>
                </a:solidFill>
                <a:latin typeface="Arial" charset="0"/>
                <a:cs typeface="Arial Unicode MS" charset="0"/>
              </a:defRPr>
            </a:lvl1pPr>
            <a:lvl2pPr eaLnBrk="0">
              <a:tabLst>
                <a:tab pos="723900" algn="l"/>
                <a:tab pos="1447800" algn="l"/>
                <a:tab pos="2171700" algn="l"/>
                <a:tab pos="2894013" algn="l"/>
              </a:tabLst>
              <a:defRPr>
                <a:solidFill>
                  <a:schemeClr val="tx1"/>
                </a:solidFill>
                <a:latin typeface="Arial" charset="0"/>
                <a:cs typeface="Arial Unicode MS" charset="0"/>
              </a:defRPr>
            </a:lvl2pPr>
            <a:lvl3pPr eaLnBrk="0">
              <a:tabLst>
                <a:tab pos="723900" algn="l"/>
                <a:tab pos="1447800" algn="l"/>
                <a:tab pos="2171700" algn="l"/>
                <a:tab pos="2894013" algn="l"/>
              </a:tabLst>
              <a:defRPr>
                <a:solidFill>
                  <a:schemeClr val="tx1"/>
                </a:solidFill>
                <a:latin typeface="Arial" charset="0"/>
                <a:cs typeface="Arial Unicode MS" charset="0"/>
              </a:defRPr>
            </a:lvl3pPr>
            <a:lvl4pPr eaLnBrk="0">
              <a:tabLst>
                <a:tab pos="723900" algn="l"/>
                <a:tab pos="1447800" algn="l"/>
                <a:tab pos="2171700" algn="l"/>
                <a:tab pos="2894013" algn="l"/>
              </a:tabLst>
              <a:defRPr>
                <a:solidFill>
                  <a:schemeClr val="tx1"/>
                </a:solidFill>
                <a:latin typeface="Arial" charset="0"/>
                <a:cs typeface="Arial Unicode MS" charset="0"/>
              </a:defRPr>
            </a:lvl4pPr>
            <a:lvl5pPr eaLnBrk="0">
              <a:tabLst>
                <a:tab pos="723900" algn="l"/>
                <a:tab pos="1447800" algn="l"/>
                <a:tab pos="2171700" algn="l"/>
                <a:tab pos="2894013" algn="l"/>
              </a:tabLst>
              <a:defRPr>
                <a:solidFill>
                  <a:schemeClr val="tx1"/>
                </a:solidFill>
                <a:latin typeface="Arial"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4013" algn="l"/>
              </a:tabLst>
              <a:defRPr>
                <a:solidFill>
                  <a:schemeClr val="tx1"/>
                </a:solidFill>
                <a:latin typeface="Arial"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4013" algn="l"/>
              </a:tabLst>
              <a:defRPr>
                <a:solidFill>
                  <a:schemeClr val="tx1"/>
                </a:solidFill>
                <a:latin typeface="Arial"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4013" algn="l"/>
              </a:tabLst>
              <a:defRPr>
                <a:solidFill>
                  <a:schemeClr val="tx1"/>
                </a:solidFill>
                <a:latin typeface="Arial"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4013" algn="l"/>
              </a:tabLst>
              <a:defRPr>
                <a:solidFill>
                  <a:schemeClr val="tx1"/>
                </a:solidFill>
                <a:latin typeface="Arial" charset="0"/>
                <a:cs typeface="Arial Unicode MS" charset="0"/>
              </a:defRPr>
            </a:lvl9pPr>
          </a:lstStyle>
          <a:p>
            <a:pPr eaLnBrk="1"/>
            <a:fld id="{40AAE5FA-69E0-4228-9718-465722CB3F5C}" type="slidenum">
              <a:rPr lang="fr-FR">
                <a:solidFill>
                  <a:srgbClr val="000000"/>
                </a:solidFill>
                <a:latin typeface="Times New Roman" pitchFamily="16" charset="0"/>
              </a:rPr>
              <a:pPr eaLnBrk="1"/>
              <a:t>34</a:t>
            </a:fld>
            <a:endParaRPr lang="fr-FR" dirty="0">
              <a:solidFill>
                <a:srgbClr val="000000"/>
              </a:solidFill>
              <a:latin typeface="Times New Roman" pitchFamily="16" charset="0"/>
            </a:endParaRPr>
          </a:p>
        </p:txBody>
      </p:sp>
      <p:sp>
        <p:nvSpPr>
          <p:cNvPr id="14340" name="Rectangle 2"/>
          <p:cNvSpPr txBox="1">
            <a:spLocks noGrp="1" noRot="1" noChangeAspect="1" noChangeArrowheads="1" noTextEdit="1"/>
          </p:cNvSpPr>
          <p:nvPr>
            <p:ph type="sldImg"/>
          </p:nvPr>
        </p:nvSpPr>
        <p:spPr>
          <a:xfrm>
            <a:off x="838200" y="777875"/>
            <a:ext cx="542607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1" name="Rectangle 3"/>
          <p:cNvSpPr txBox="1">
            <a:spLocks noGrp="1" noChangeArrowheads="1"/>
          </p:cNvSpPr>
          <p:nvPr>
            <p:ph type="body" idx="1"/>
          </p:nvPr>
        </p:nvSpPr>
        <p:spPr>
          <a:xfrm>
            <a:off x="710108" y="4861252"/>
            <a:ext cx="5683847" cy="460595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9pPr>
          </a:lstStyle>
          <a:p>
            <a:pPr eaLnBrk="1">
              <a:spcBef>
                <a:spcPct val="0"/>
              </a:spcBef>
            </a:pPr>
            <a:endParaRPr lang="fr-FR" sz="1900" dirty="0">
              <a:latin typeface="Arial" charset="0"/>
              <a:cs typeface="Arial Unicode M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687633" algn="l"/>
                <a:tab pos="1375265" algn="l"/>
                <a:tab pos="2062898" algn="l"/>
                <a:tab pos="2750530" algn="l"/>
              </a:tabLst>
              <a:defRPr>
                <a:solidFill>
                  <a:schemeClr val="tx1"/>
                </a:solidFill>
                <a:latin typeface="Arial" charset="0"/>
                <a:cs typeface="Arial Unicode MS" charset="0"/>
              </a:defRPr>
            </a:lvl1pPr>
            <a:lvl2pPr eaLnBrk="0">
              <a:tabLst>
                <a:tab pos="687633" algn="l"/>
                <a:tab pos="1375265" algn="l"/>
                <a:tab pos="2062898" algn="l"/>
                <a:tab pos="2750530" algn="l"/>
              </a:tabLst>
              <a:defRPr>
                <a:solidFill>
                  <a:schemeClr val="tx1"/>
                </a:solidFill>
                <a:latin typeface="Arial" charset="0"/>
                <a:cs typeface="Arial Unicode MS" charset="0"/>
              </a:defRPr>
            </a:lvl2pPr>
            <a:lvl3pPr eaLnBrk="0">
              <a:tabLst>
                <a:tab pos="687633" algn="l"/>
                <a:tab pos="1375265" algn="l"/>
                <a:tab pos="2062898" algn="l"/>
                <a:tab pos="2750530" algn="l"/>
              </a:tabLst>
              <a:defRPr>
                <a:solidFill>
                  <a:schemeClr val="tx1"/>
                </a:solidFill>
                <a:latin typeface="Arial" charset="0"/>
                <a:cs typeface="Arial Unicode MS" charset="0"/>
              </a:defRPr>
            </a:lvl3pPr>
            <a:lvl4pPr eaLnBrk="0">
              <a:tabLst>
                <a:tab pos="687633" algn="l"/>
                <a:tab pos="1375265" algn="l"/>
                <a:tab pos="2062898" algn="l"/>
                <a:tab pos="2750530" algn="l"/>
              </a:tabLst>
              <a:defRPr>
                <a:solidFill>
                  <a:schemeClr val="tx1"/>
                </a:solidFill>
                <a:latin typeface="Arial" charset="0"/>
                <a:cs typeface="Arial Unicode MS" charset="0"/>
              </a:defRPr>
            </a:lvl4pPr>
            <a:lvl5pPr eaLnBrk="0">
              <a:tabLst>
                <a:tab pos="687633" algn="l"/>
                <a:tab pos="1375265" algn="l"/>
                <a:tab pos="2062898" algn="l"/>
                <a:tab pos="2750530" algn="l"/>
              </a:tabLst>
              <a:defRPr>
                <a:solidFill>
                  <a:schemeClr val="tx1"/>
                </a:solidFill>
                <a:latin typeface="Arial" charset="0"/>
                <a:cs typeface="Arial Unicode MS" charset="0"/>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9pPr>
          </a:lstStyle>
          <a:p>
            <a:pPr eaLnBrk="1"/>
            <a:fld id="{A93C74E4-1014-490C-A37A-F50C0498ABF5}" type="slidenum">
              <a:rPr lang="fr-FR">
                <a:solidFill>
                  <a:srgbClr val="000000"/>
                </a:solidFill>
                <a:latin typeface="Times New Roman" pitchFamily="16" charset="0"/>
              </a:rPr>
              <a:pPr eaLnBrk="1"/>
              <a:t>36</a:t>
            </a:fld>
            <a:endParaRPr lang="fr-FR" dirty="0">
              <a:solidFill>
                <a:srgbClr val="000000"/>
              </a:solidFill>
              <a:latin typeface="Times New Roman" pitchFamily="16" charset="0"/>
            </a:endParaRPr>
          </a:p>
        </p:txBody>
      </p:sp>
      <p:sp>
        <p:nvSpPr>
          <p:cNvPr id="14339" name="Text Box 1"/>
          <p:cNvSpPr txBox="1">
            <a:spLocks noChangeArrowheads="1"/>
          </p:cNvSpPr>
          <p:nvPr/>
        </p:nvSpPr>
        <p:spPr bwMode="auto">
          <a:xfrm>
            <a:off x="0" y="0"/>
            <a:ext cx="1492" cy="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723900" algn="l"/>
                <a:tab pos="1447800" algn="l"/>
                <a:tab pos="2171700" algn="l"/>
                <a:tab pos="2894013" algn="l"/>
              </a:tabLst>
              <a:defRPr>
                <a:solidFill>
                  <a:schemeClr val="tx1"/>
                </a:solidFill>
                <a:latin typeface="Arial" charset="0"/>
                <a:cs typeface="Arial Unicode MS" charset="0"/>
              </a:defRPr>
            </a:lvl1pPr>
            <a:lvl2pPr eaLnBrk="0">
              <a:tabLst>
                <a:tab pos="723900" algn="l"/>
                <a:tab pos="1447800" algn="l"/>
                <a:tab pos="2171700" algn="l"/>
                <a:tab pos="2894013" algn="l"/>
              </a:tabLst>
              <a:defRPr>
                <a:solidFill>
                  <a:schemeClr val="tx1"/>
                </a:solidFill>
                <a:latin typeface="Arial" charset="0"/>
                <a:cs typeface="Arial Unicode MS" charset="0"/>
              </a:defRPr>
            </a:lvl2pPr>
            <a:lvl3pPr eaLnBrk="0">
              <a:tabLst>
                <a:tab pos="723900" algn="l"/>
                <a:tab pos="1447800" algn="l"/>
                <a:tab pos="2171700" algn="l"/>
                <a:tab pos="2894013" algn="l"/>
              </a:tabLst>
              <a:defRPr>
                <a:solidFill>
                  <a:schemeClr val="tx1"/>
                </a:solidFill>
                <a:latin typeface="Arial" charset="0"/>
                <a:cs typeface="Arial Unicode MS" charset="0"/>
              </a:defRPr>
            </a:lvl3pPr>
            <a:lvl4pPr eaLnBrk="0">
              <a:tabLst>
                <a:tab pos="723900" algn="l"/>
                <a:tab pos="1447800" algn="l"/>
                <a:tab pos="2171700" algn="l"/>
                <a:tab pos="2894013" algn="l"/>
              </a:tabLst>
              <a:defRPr>
                <a:solidFill>
                  <a:schemeClr val="tx1"/>
                </a:solidFill>
                <a:latin typeface="Arial" charset="0"/>
                <a:cs typeface="Arial Unicode MS" charset="0"/>
              </a:defRPr>
            </a:lvl4pPr>
            <a:lvl5pPr eaLnBrk="0">
              <a:tabLst>
                <a:tab pos="723900" algn="l"/>
                <a:tab pos="1447800" algn="l"/>
                <a:tab pos="2171700" algn="l"/>
                <a:tab pos="2894013" algn="l"/>
              </a:tabLst>
              <a:defRPr>
                <a:solidFill>
                  <a:schemeClr val="tx1"/>
                </a:solidFill>
                <a:latin typeface="Arial"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4013" algn="l"/>
              </a:tabLst>
              <a:defRPr>
                <a:solidFill>
                  <a:schemeClr val="tx1"/>
                </a:solidFill>
                <a:latin typeface="Arial"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4013" algn="l"/>
              </a:tabLst>
              <a:defRPr>
                <a:solidFill>
                  <a:schemeClr val="tx1"/>
                </a:solidFill>
                <a:latin typeface="Arial"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4013" algn="l"/>
              </a:tabLst>
              <a:defRPr>
                <a:solidFill>
                  <a:schemeClr val="tx1"/>
                </a:solidFill>
                <a:latin typeface="Arial"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4013" algn="l"/>
              </a:tabLst>
              <a:defRPr>
                <a:solidFill>
                  <a:schemeClr val="tx1"/>
                </a:solidFill>
                <a:latin typeface="Arial" charset="0"/>
                <a:cs typeface="Arial Unicode MS" charset="0"/>
              </a:defRPr>
            </a:lvl9pPr>
          </a:lstStyle>
          <a:p>
            <a:pPr defTabSz="426384" eaLnBrk="1"/>
            <a:fld id="{40AAE5FA-69E0-4228-9718-465722CB3F5C}" type="slidenum">
              <a:rPr lang="fr-FR">
                <a:solidFill>
                  <a:srgbClr val="000000"/>
                </a:solidFill>
                <a:latin typeface="Times New Roman" pitchFamily="16" charset="0"/>
              </a:rPr>
              <a:pPr defTabSz="426384" eaLnBrk="1"/>
              <a:t>36</a:t>
            </a:fld>
            <a:endParaRPr lang="fr-FR" dirty="0">
              <a:solidFill>
                <a:srgbClr val="000000"/>
              </a:solidFill>
              <a:latin typeface="Times New Roman" pitchFamily="16" charset="0"/>
            </a:endParaRPr>
          </a:p>
        </p:txBody>
      </p:sp>
      <p:sp>
        <p:nvSpPr>
          <p:cNvPr id="14340" name="Rectangle 2"/>
          <p:cNvSpPr txBox="1">
            <a:spLocks noGrp="1" noRot="1" noChangeAspect="1" noChangeArrowheads="1" noTextEdit="1"/>
          </p:cNvSpPr>
          <p:nvPr>
            <p:ph type="sldImg"/>
          </p:nvPr>
        </p:nvSpPr>
        <p:spPr>
          <a:xfrm>
            <a:off x="838200" y="777875"/>
            <a:ext cx="542607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1" name="Rectangle 3"/>
          <p:cNvSpPr txBox="1">
            <a:spLocks noGrp="1" noChangeArrowheads="1"/>
          </p:cNvSpPr>
          <p:nvPr>
            <p:ph type="body" idx="1"/>
          </p:nvPr>
        </p:nvSpPr>
        <p:spPr>
          <a:xfrm>
            <a:off x="710108" y="4861252"/>
            <a:ext cx="5683847" cy="460595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9pPr>
          </a:lstStyle>
          <a:p>
            <a:pPr eaLnBrk="1">
              <a:spcBef>
                <a:spcPct val="0"/>
              </a:spcBef>
            </a:pPr>
            <a:endParaRPr lang="fr-FR" sz="1900" dirty="0">
              <a:latin typeface="Arial" charset="0"/>
              <a:cs typeface="Arial Unicode M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687633" algn="l"/>
                <a:tab pos="1375265" algn="l"/>
                <a:tab pos="2062898" algn="l"/>
                <a:tab pos="2750530" algn="l"/>
              </a:tabLst>
              <a:defRPr>
                <a:solidFill>
                  <a:schemeClr val="tx1"/>
                </a:solidFill>
                <a:latin typeface="Arial" charset="0"/>
                <a:cs typeface="Arial Unicode MS" charset="0"/>
              </a:defRPr>
            </a:lvl1pPr>
            <a:lvl2pPr eaLnBrk="0">
              <a:tabLst>
                <a:tab pos="687633" algn="l"/>
                <a:tab pos="1375265" algn="l"/>
                <a:tab pos="2062898" algn="l"/>
                <a:tab pos="2750530" algn="l"/>
              </a:tabLst>
              <a:defRPr>
                <a:solidFill>
                  <a:schemeClr val="tx1"/>
                </a:solidFill>
                <a:latin typeface="Arial" charset="0"/>
                <a:cs typeface="Arial Unicode MS" charset="0"/>
              </a:defRPr>
            </a:lvl2pPr>
            <a:lvl3pPr eaLnBrk="0">
              <a:tabLst>
                <a:tab pos="687633" algn="l"/>
                <a:tab pos="1375265" algn="l"/>
                <a:tab pos="2062898" algn="l"/>
                <a:tab pos="2750530" algn="l"/>
              </a:tabLst>
              <a:defRPr>
                <a:solidFill>
                  <a:schemeClr val="tx1"/>
                </a:solidFill>
                <a:latin typeface="Arial" charset="0"/>
                <a:cs typeface="Arial Unicode MS" charset="0"/>
              </a:defRPr>
            </a:lvl3pPr>
            <a:lvl4pPr eaLnBrk="0">
              <a:tabLst>
                <a:tab pos="687633" algn="l"/>
                <a:tab pos="1375265" algn="l"/>
                <a:tab pos="2062898" algn="l"/>
                <a:tab pos="2750530" algn="l"/>
              </a:tabLst>
              <a:defRPr>
                <a:solidFill>
                  <a:schemeClr val="tx1"/>
                </a:solidFill>
                <a:latin typeface="Arial" charset="0"/>
                <a:cs typeface="Arial Unicode MS" charset="0"/>
              </a:defRPr>
            </a:lvl4pPr>
            <a:lvl5pPr eaLnBrk="0">
              <a:tabLst>
                <a:tab pos="687633" algn="l"/>
                <a:tab pos="1375265" algn="l"/>
                <a:tab pos="2062898" algn="l"/>
                <a:tab pos="2750530" algn="l"/>
              </a:tabLst>
              <a:defRPr>
                <a:solidFill>
                  <a:schemeClr val="tx1"/>
                </a:solidFill>
                <a:latin typeface="Arial" charset="0"/>
                <a:cs typeface="Arial Unicode MS" charset="0"/>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9pPr>
          </a:lstStyle>
          <a:p>
            <a:pPr eaLnBrk="1"/>
            <a:fld id="{A6F71CBD-44D7-43DE-B58C-2E42C9583CD7}" type="slidenum">
              <a:rPr lang="fr-FR">
                <a:solidFill>
                  <a:srgbClr val="000000"/>
                </a:solidFill>
                <a:latin typeface="Times New Roman" pitchFamily="16" charset="0"/>
              </a:rPr>
              <a:pPr eaLnBrk="1"/>
              <a:t>6</a:t>
            </a:fld>
            <a:endParaRPr lang="fr-FR">
              <a:solidFill>
                <a:srgbClr val="000000"/>
              </a:solidFill>
              <a:latin typeface="Times New Roman" pitchFamily="16" charset="0"/>
            </a:endParaRPr>
          </a:p>
        </p:txBody>
      </p:sp>
      <p:sp>
        <p:nvSpPr>
          <p:cNvPr id="21507" name="Rectangle 1"/>
          <p:cNvSpPr txBox="1">
            <a:spLocks noGrp="1" noRot="1" noChangeAspect="1" noChangeArrowheads="1" noTextEdit="1"/>
          </p:cNvSpPr>
          <p:nvPr>
            <p:ph type="sldImg"/>
          </p:nvPr>
        </p:nvSpPr>
        <p:spPr>
          <a:xfrm>
            <a:off x="839788" y="777875"/>
            <a:ext cx="5424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txBox="1">
            <a:spLocks noGrp="1" noChangeArrowheads="1"/>
          </p:cNvSpPr>
          <p:nvPr>
            <p:ph type="body" idx="1"/>
          </p:nvPr>
        </p:nvSpPr>
        <p:spPr>
          <a:xfrm>
            <a:off x="710108" y="4861252"/>
            <a:ext cx="5682356" cy="460595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fr-FR" dirty="0" smtClean="0"/>
              <a:t>1,</a:t>
            </a:r>
            <a:r>
              <a:rPr lang="fr-FR" baseline="0" dirty="0" smtClean="0"/>
              <a:t> Retour sur investissement supérieur au forfait d’inscription</a:t>
            </a:r>
          </a:p>
          <a:p>
            <a:r>
              <a:rPr lang="fr-FR" baseline="0" dirty="0" smtClean="0"/>
              <a:t>2, Evaluer la marge de progrès ; programmer un plan de progrès et d’investissement</a:t>
            </a:r>
          </a:p>
          <a:p>
            <a:r>
              <a:rPr lang="fr-FR" baseline="0" dirty="0" smtClean="0"/>
              <a:t>3, Démarche en interne, auprès des parties prenantes, vers l’extérieur via la communication du concours.</a:t>
            </a:r>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687633" algn="l"/>
                <a:tab pos="1375265" algn="l"/>
                <a:tab pos="2062898" algn="l"/>
                <a:tab pos="2750530" algn="l"/>
              </a:tabLst>
              <a:defRPr>
                <a:solidFill>
                  <a:schemeClr val="tx1"/>
                </a:solidFill>
                <a:latin typeface="Arial" charset="0"/>
                <a:cs typeface="Arial Unicode MS" charset="0"/>
              </a:defRPr>
            </a:lvl1pPr>
            <a:lvl2pPr eaLnBrk="0">
              <a:tabLst>
                <a:tab pos="687633" algn="l"/>
                <a:tab pos="1375265" algn="l"/>
                <a:tab pos="2062898" algn="l"/>
                <a:tab pos="2750530" algn="l"/>
              </a:tabLst>
              <a:defRPr>
                <a:solidFill>
                  <a:schemeClr val="tx1"/>
                </a:solidFill>
                <a:latin typeface="Arial" charset="0"/>
                <a:cs typeface="Arial Unicode MS" charset="0"/>
              </a:defRPr>
            </a:lvl2pPr>
            <a:lvl3pPr eaLnBrk="0">
              <a:tabLst>
                <a:tab pos="687633" algn="l"/>
                <a:tab pos="1375265" algn="l"/>
                <a:tab pos="2062898" algn="l"/>
                <a:tab pos="2750530" algn="l"/>
              </a:tabLst>
              <a:defRPr>
                <a:solidFill>
                  <a:schemeClr val="tx1"/>
                </a:solidFill>
                <a:latin typeface="Arial" charset="0"/>
                <a:cs typeface="Arial Unicode MS" charset="0"/>
              </a:defRPr>
            </a:lvl3pPr>
            <a:lvl4pPr eaLnBrk="0">
              <a:tabLst>
                <a:tab pos="687633" algn="l"/>
                <a:tab pos="1375265" algn="l"/>
                <a:tab pos="2062898" algn="l"/>
                <a:tab pos="2750530" algn="l"/>
              </a:tabLst>
              <a:defRPr>
                <a:solidFill>
                  <a:schemeClr val="tx1"/>
                </a:solidFill>
                <a:latin typeface="Arial" charset="0"/>
                <a:cs typeface="Arial Unicode MS" charset="0"/>
              </a:defRPr>
            </a:lvl4pPr>
            <a:lvl5pPr eaLnBrk="0">
              <a:tabLst>
                <a:tab pos="687633" algn="l"/>
                <a:tab pos="1375265" algn="l"/>
                <a:tab pos="2062898" algn="l"/>
                <a:tab pos="2750530" algn="l"/>
              </a:tabLst>
              <a:defRPr>
                <a:solidFill>
                  <a:schemeClr val="tx1"/>
                </a:solidFill>
                <a:latin typeface="Arial" charset="0"/>
                <a:cs typeface="Arial Unicode MS" charset="0"/>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9pPr>
          </a:lstStyle>
          <a:p>
            <a:pPr eaLnBrk="1"/>
            <a:fld id="{A6F71CBD-44D7-43DE-B58C-2E42C9583CD7}" type="slidenum">
              <a:rPr lang="fr-FR">
                <a:solidFill>
                  <a:srgbClr val="000000"/>
                </a:solidFill>
                <a:latin typeface="Times New Roman" pitchFamily="16" charset="0"/>
              </a:rPr>
              <a:pPr eaLnBrk="1"/>
              <a:t>7</a:t>
            </a:fld>
            <a:endParaRPr lang="fr-FR">
              <a:solidFill>
                <a:srgbClr val="000000"/>
              </a:solidFill>
              <a:latin typeface="Times New Roman" pitchFamily="16" charset="0"/>
            </a:endParaRPr>
          </a:p>
        </p:txBody>
      </p:sp>
      <p:sp>
        <p:nvSpPr>
          <p:cNvPr id="21507" name="Rectangle 1"/>
          <p:cNvSpPr txBox="1">
            <a:spLocks noGrp="1" noRot="1" noChangeAspect="1" noChangeArrowheads="1" noTextEdit="1"/>
          </p:cNvSpPr>
          <p:nvPr>
            <p:ph type="sldImg"/>
          </p:nvPr>
        </p:nvSpPr>
        <p:spPr>
          <a:xfrm>
            <a:off x="839788" y="777875"/>
            <a:ext cx="5424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txBox="1">
            <a:spLocks noGrp="1" noChangeArrowheads="1"/>
          </p:cNvSpPr>
          <p:nvPr>
            <p:ph type="body" idx="1"/>
          </p:nvPr>
        </p:nvSpPr>
        <p:spPr>
          <a:xfrm>
            <a:off x="710108" y="4861252"/>
            <a:ext cx="5682356" cy="460595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687633" algn="l"/>
                <a:tab pos="1375265" algn="l"/>
                <a:tab pos="2062898" algn="l"/>
                <a:tab pos="2750530" algn="l"/>
              </a:tabLst>
              <a:defRPr>
                <a:solidFill>
                  <a:schemeClr val="tx1"/>
                </a:solidFill>
                <a:latin typeface="Arial" charset="0"/>
                <a:cs typeface="Arial Unicode MS" charset="0"/>
              </a:defRPr>
            </a:lvl1pPr>
            <a:lvl2pPr eaLnBrk="0">
              <a:tabLst>
                <a:tab pos="687633" algn="l"/>
                <a:tab pos="1375265" algn="l"/>
                <a:tab pos="2062898" algn="l"/>
                <a:tab pos="2750530" algn="l"/>
              </a:tabLst>
              <a:defRPr>
                <a:solidFill>
                  <a:schemeClr val="tx1"/>
                </a:solidFill>
                <a:latin typeface="Arial" charset="0"/>
                <a:cs typeface="Arial Unicode MS" charset="0"/>
              </a:defRPr>
            </a:lvl2pPr>
            <a:lvl3pPr eaLnBrk="0">
              <a:tabLst>
                <a:tab pos="687633" algn="l"/>
                <a:tab pos="1375265" algn="l"/>
                <a:tab pos="2062898" algn="l"/>
                <a:tab pos="2750530" algn="l"/>
              </a:tabLst>
              <a:defRPr>
                <a:solidFill>
                  <a:schemeClr val="tx1"/>
                </a:solidFill>
                <a:latin typeface="Arial" charset="0"/>
                <a:cs typeface="Arial Unicode MS" charset="0"/>
              </a:defRPr>
            </a:lvl3pPr>
            <a:lvl4pPr eaLnBrk="0">
              <a:tabLst>
                <a:tab pos="687633" algn="l"/>
                <a:tab pos="1375265" algn="l"/>
                <a:tab pos="2062898" algn="l"/>
                <a:tab pos="2750530" algn="l"/>
              </a:tabLst>
              <a:defRPr>
                <a:solidFill>
                  <a:schemeClr val="tx1"/>
                </a:solidFill>
                <a:latin typeface="Arial" charset="0"/>
                <a:cs typeface="Arial Unicode MS" charset="0"/>
              </a:defRPr>
            </a:lvl4pPr>
            <a:lvl5pPr eaLnBrk="0">
              <a:tabLst>
                <a:tab pos="687633" algn="l"/>
                <a:tab pos="1375265" algn="l"/>
                <a:tab pos="2062898" algn="l"/>
                <a:tab pos="2750530" algn="l"/>
              </a:tabLst>
              <a:defRPr>
                <a:solidFill>
                  <a:schemeClr val="tx1"/>
                </a:solidFill>
                <a:latin typeface="Arial" charset="0"/>
                <a:cs typeface="Arial Unicode MS" charset="0"/>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9pPr>
          </a:lstStyle>
          <a:p>
            <a:pPr eaLnBrk="1"/>
            <a:fld id="{A6F71CBD-44D7-43DE-B58C-2E42C9583CD7}" type="slidenum">
              <a:rPr lang="fr-FR">
                <a:solidFill>
                  <a:srgbClr val="000000"/>
                </a:solidFill>
                <a:latin typeface="Times New Roman" pitchFamily="16" charset="0"/>
              </a:rPr>
              <a:pPr eaLnBrk="1"/>
              <a:t>8</a:t>
            </a:fld>
            <a:endParaRPr lang="fr-FR">
              <a:solidFill>
                <a:srgbClr val="000000"/>
              </a:solidFill>
              <a:latin typeface="Times New Roman" pitchFamily="16" charset="0"/>
            </a:endParaRPr>
          </a:p>
        </p:txBody>
      </p:sp>
      <p:sp>
        <p:nvSpPr>
          <p:cNvPr id="21507" name="Rectangle 1"/>
          <p:cNvSpPr txBox="1">
            <a:spLocks noGrp="1" noRot="1" noChangeAspect="1" noChangeArrowheads="1" noTextEdit="1"/>
          </p:cNvSpPr>
          <p:nvPr>
            <p:ph type="sldImg"/>
          </p:nvPr>
        </p:nvSpPr>
        <p:spPr>
          <a:xfrm>
            <a:off x="839788" y="777875"/>
            <a:ext cx="5424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txBox="1">
            <a:spLocks noGrp="1" noChangeArrowheads="1"/>
          </p:cNvSpPr>
          <p:nvPr>
            <p:ph type="body" idx="1"/>
          </p:nvPr>
        </p:nvSpPr>
        <p:spPr>
          <a:xfrm>
            <a:off x="710108" y="4861252"/>
            <a:ext cx="5682356" cy="460595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687633" algn="l"/>
                <a:tab pos="1375265" algn="l"/>
                <a:tab pos="2062898" algn="l"/>
                <a:tab pos="2750530" algn="l"/>
              </a:tabLst>
              <a:defRPr>
                <a:solidFill>
                  <a:schemeClr val="tx1"/>
                </a:solidFill>
                <a:latin typeface="Arial" charset="0"/>
                <a:cs typeface="Arial Unicode MS" charset="0"/>
              </a:defRPr>
            </a:lvl1pPr>
            <a:lvl2pPr eaLnBrk="0">
              <a:tabLst>
                <a:tab pos="687633" algn="l"/>
                <a:tab pos="1375265" algn="l"/>
                <a:tab pos="2062898" algn="l"/>
                <a:tab pos="2750530" algn="l"/>
              </a:tabLst>
              <a:defRPr>
                <a:solidFill>
                  <a:schemeClr val="tx1"/>
                </a:solidFill>
                <a:latin typeface="Arial" charset="0"/>
                <a:cs typeface="Arial Unicode MS" charset="0"/>
              </a:defRPr>
            </a:lvl2pPr>
            <a:lvl3pPr eaLnBrk="0">
              <a:tabLst>
                <a:tab pos="687633" algn="l"/>
                <a:tab pos="1375265" algn="l"/>
                <a:tab pos="2062898" algn="l"/>
                <a:tab pos="2750530" algn="l"/>
              </a:tabLst>
              <a:defRPr>
                <a:solidFill>
                  <a:schemeClr val="tx1"/>
                </a:solidFill>
                <a:latin typeface="Arial" charset="0"/>
                <a:cs typeface="Arial Unicode MS" charset="0"/>
              </a:defRPr>
            </a:lvl3pPr>
            <a:lvl4pPr eaLnBrk="0">
              <a:tabLst>
                <a:tab pos="687633" algn="l"/>
                <a:tab pos="1375265" algn="l"/>
                <a:tab pos="2062898" algn="l"/>
                <a:tab pos="2750530" algn="l"/>
              </a:tabLst>
              <a:defRPr>
                <a:solidFill>
                  <a:schemeClr val="tx1"/>
                </a:solidFill>
                <a:latin typeface="Arial" charset="0"/>
                <a:cs typeface="Arial Unicode MS" charset="0"/>
              </a:defRPr>
            </a:lvl4pPr>
            <a:lvl5pPr eaLnBrk="0">
              <a:tabLst>
                <a:tab pos="687633" algn="l"/>
                <a:tab pos="1375265" algn="l"/>
                <a:tab pos="2062898" algn="l"/>
                <a:tab pos="2750530" algn="l"/>
              </a:tabLst>
              <a:defRPr>
                <a:solidFill>
                  <a:schemeClr val="tx1"/>
                </a:solidFill>
                <a:latin typeface="Arial" charset="0"/>
                <a:cs typeface="Arial Unicode MS" charset="0"/>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9pPr>
          </a:lstStyle>
          <a:p>
            <a:pPr eaLnBrk="1"/>
            <a:fld id="{A6F71CBD-44D7-43DE-B58C-2E42C9583CD7}" type="slidenum">
              <a:rPr lang="fr-FR">
                <a:solidFill>
                  <a:srgbClr val="000000"/>
                </a:solidFill>
                <a:latin typeface="Times New Roman" pitchFamily="16" charset="0"/>
              </a:rPr>
              <a:pPr eaLnBrk="1"/>
              <a:t>9</a:t>
            </a:fld>
            <a:endParaRPr lang="fr-FR">
              <a:solidFill>
                <a:srgbClr val="000000"/>
              </a:solidFill>
              <a:latin typeface="Times New Roman" pitchFamily="16" charset="0"/>
            </a:endParaRPr>
          </a:p>
        </p:txBody>
      </p:sp>
      <p:sp>
        <p:nvSpPr>
          <p:cNvPr id="21507" name="Rectangle 1"/>
          <p:cNvSpPr txBox="1">
            <a:spLocks noGrp="1" noRot="1" noChangeAspect="1" noChangeArrowheads="1" noTextEdit="1"/>
          </p:cNvSpPr>
          <p:nvPr>
            <p:ph type="sldImg"/>
          </p:nvPr>
        </p:nvSpPr>
        <p:spPr>
          <a:xfrm>
            <a:off x="839788" y="777875"/>
            <a:ext cx="5424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txBox="1">
            <a:spLocks noGrp="1" noChangeArrowheads="1"/>
          </p:cNvSpPr>
          <p:nvPr>
            <p:ph type="body" idx="1"/>
          </p:nvPr>
        </p:nvSpPr>
        <p:spPr>
          <a:xfrm>
            <a:off x="710108" y="4861252"/>
            <a:ext cx="5682356" cy="460595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687633" algn="l"/>
                <a:tab pos="1375265" algn="l"/>
                <a:tab pos="2062898" algn="l"/>
                <a:tab pos="2750530" algn="l"/>
              </a:tabLst>
              <a:defRPr>
                <a:solidFill>
                  <a:schemeClr val="tx1"/>
                </a:solidFill>
                <a:latin typeface="Arial" charset="0"/>
                <a:cs typeface="Arial Unicode MS" charset="0"/>
              </a:defRPr>
            </a:lvl1pPr>
            <a:lvl2pPr eaLnBrk="0">
              <a:tabLst>
                <a:tab pos="687633" algn="l"/>
                <a:tab pos="1375265" algn="l"/>
                <a:tab pos="2062898" algn="l"/>
                <a:tab pos="2750530" algn="l"/>
              </a:tabLst>
              <a:defRPr>
                <a:solidFill>
                  <a:schemeClr val="tx1"/>
                </a:solidFill>
                <a:latin typeface="Arial" charset="0"/>
                <a:cs typeface="Arial Unicode MS" charset="0"/>
              </a:defRPr>
            </a:lvl2pPr>
            <a:lvl3pPr eaLnBrk="0">
              <a:tabLst>
                <a:tab pos="687633" algn="l"/>
                <a:tab pos="1375265" algn="l"/>
                <a:tab pos="2062898" algn="l"/>
                <a:tab pos="2750530" algn="l"/>
              </a:tabLst>
              <a:defRPr>
                <a:solidFill>
                  <a:schemeClr val="tx1"/>
                </a:solidFill>
                <a:latin typeface="Arial" charset="0"/>
                <a:cs typeface="Arial Unicode MS" charset="0"/>
              </a:defRPr>
            </a:lvl3pPr>
            <a:lvl4pPr eaLnBrk="0">
              <a:tabLst>
                <a:tab pos="687633" algn="l"/>
                <a:tab pos="1375265" algn="l"/>
                <a:tab pos="2062898" algn="l"/>
                <a:tab pos="2750530" algn="l"/>
              </a:tabLst>
              <a:defRPr>
                <a:solidFill>
                  <a:schemeClr val="tx1"/>
                </a:solidFill>
                <a:latin typeface="Arial" charset="0"/>
                <a:cs typeface="Arial Unicode MS" charset="0"/>
              </a:defRPr>
            </a:lvl4pPr>
            <a:lvl5pPr eaLnBrk="0">
              <a:tabLst>
                <a:tab pos="687633" algn="l"/>
                <a:tab pos="1375265" algn="l"/>
                <a:tab pos="2062898" algn="l"/>
                <a:tab pos="2750530" algn="l"/>
              </a:tabLst>
              <a:defRPr>
                <a:solidFill>
                  <a:schemeClr val="tx1"/>
                </a:solidFill>
                <a:latin typeface="Arial" charset="0"/>
                <a:cs typeface="Arial Unicode MS" charset="0"/>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9pPr>
          </a:lstStyle>
          <a:p>
            <a:pPr eaLnBrk="1"/>
            <a:fld id="{A93C74E4-1014-490C-A37A-F50C0498ABF5}" type="slidenum">
              <a:rPr lang="fr-FR">
                <a:solidFill>
                  <a:srgbClr val="000000"/>
                </a:solidFill>
                <a:latin typeface="Times New Roman" pitchFamily="16" charset="0"/>
              </a:rPr>
              <a:pPr eaLnBrk="1"/>
              <a:t>10</a:t>
            </a:fld>
            <a:endParaRPr lang="fr-FR" dirty="0">
              <a:solidFill>
                <a:srgbClr val="000000"/>
              </a:solidFill>
              <a:latin typeface="Times New Roman" pitchFamily="16" charset="0"/>
            </a:endParaRPr>
          </a:p>
        </p:txBody>
      </p:sp>
      <p:sp>
        <p:nvSpPr>
          <p:cNvPr id="14339" name="Text Box 1"/>
          <p:cNvSpPr txBox="1">
            <a:spLocks noChangeArrowheads="1"/>
          </p:cNvSpPr>
          <p:nvPr/>
        </p:nvSpPr>
        <p:spPr bwMode="auto">
          <a:xfrm>
            <a:off x="0" y="0"/>
            <a:ext cx="1492" cy="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723900" algn="l"/>
                <a:tab pos="1447800" algn="l"/>
                <a:tab pos="2171700" algn="l"/>
                <a:tab pos="2894013" algn="l"/>
              </a:tabLst>
              <a:defRPr>
                <a:solidFill>
                  <a:schemeClr val="tx1"/>
                </a:solidFill>
                <a:latin typeface="Arial" charset="0"/>
                <a:cs typeface="Arial Unicode MS" charset="0"/>
              </a:defRPr>
            </a:lvl1pPr>
            <a:lvl2pPr eaLnBrk="0">
              <a:tabLst>
                <a:tab pos="723900" algn="l"/>
                <a:tab pos="1447800" algn="l"/>
                <a:tab pos="2171700" algn="l"/>
                <a:tab pos="2894013" algn="l"/>
              </a:tabLst>
              <a:defRPr>
                <a:solidFill>
                  <a:schemeClr val="tx1"/>
                </a:solidFill>
                <a:latin typeface="Arial" charset="0"/>
                <a:cs typeface="Arial Unicode MS" charset="0"/>
              </a:defRPr>
            </a:lvl2pPr>
            <a:lvl3pPr eaLnBrk="0">
              <a:tabLst>
                <a:tab pos="723900" algn="l"/>
                <a:tab pos="1447800" algn="l"/>
                <a:tab pos="2171700" algn="l"/>
                <a:tab pos="2894013" algn="l"/>
              </a:tabLst>
              <a:defRPr>
                <a:solidFill>
                  <a:schemeClr val="tx1"/>
                </a:solidFill>
                <a:latin typeface="Arial" charset="0"/>
                <a:cs typeface="Arial Unicode MS" charset="0"/>
              </a:defRPr>
            </a:lvl3pPr>
            <a:lvl4pPr eaLnBrk="0">
              <a:tabLst>
                <a:tab pos="723900" algn="l"/>
                <a:tab pos="1447800" algn="l"/>
                <a:tab pos="2171700" algn="l"/>
                <a:tab pos="2894013" algn="l"/>
              </a:tabLst>
              <a:defRPr>
                <a:solidFill>
                  <a:schemeClr val="tx1"/>
                </a:solidFill>
                <a:latin typeface="Arial" charset="0"/>
                <a:cs typeface="Arial Unicode MS" charset="0"/>
              </a:defRPr>
            </a:lvl4pPr>
            <a:lvl5pPr eaLnBrk="0">
              <a:tabLst>
                <a:tab pos="723900" algn="l"/>
                <a:tab pos="1447800" algn="l"/>
                <a:tab pos="2171700" algn="l"/>
                <a:tab pos="2894013" algn="l"/>
              </a:tabLst>
              <a:defRPr>
                <a:solidFill>
                  <a:schemeClr val="tx1"/>
                </a:solidFill>
                <a:latin typeface="Arial"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4013" algn="l"/>
              </a:tabLst>
              <a:defRPr>
                <a:solidFill>
                  <a:schemeClr val="tx1"/>
                </a:solidFill>
                <a:latin typeface="Arial"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4013" algn="l"/>
              </a:tabLst>
              <a:defRPr>
                <a:solidFill>
                  <a:schemeClr val="tx1"/>
                </a:solidFill>
                <a:latin typeface="Arial"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4013" algn="l"/>
              </a:tabLst>
              <a:defRPr>
                <a:solidFill>
                  <a:schemeClr val="tx1"/>
                </a:solidFill>
                <a:latin typeface="Arial"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4013" algn="l"/>
              </a:tabLst>
              <a:defRPr>
                <a:solidFill>
                  <a:schemeClr val="tx1"/>
                </a:solidFill>
                <a:latin typeface="Arial" charset="0"/>
                <a:cs typeface="Arial Unicode MS" charset="0"/>
              </a:defRPr>
            </a:lvl9pPr>
          </a:lstStyle>
          <a:p>
            <a:pPr eaLnBrk="1"/>
            <a:fld id="{40AAE5FA-69E0-4228-9718-465722CB3F5C}" type="slidenum">
              <a:rPr lang="fr-FR">
                <a:solidFill>
                  <a:srgbClr val="000000"/>
                </a:solidFill>
                <a:latin typeface="Times New Roman" pitchFamily="16" charset="0"/>
              </a:rPr>
              <a:pPr eaLnBrk="1"/>
              <a:t>10</a:t>
            </a:fld>
            <a:endParaRPr lang="fr-FR" dirty="0">
              <a:solidFill>
                <a:srgbClr val="000000"/>
              </a:solidFill>
              <a:latin typeface="Times New Roman" pitchFamily="16" charset="0"/>
            </a:endParaRPr>
          </a:p>
        </p:txBody>
      </p:sp>
      <p:sp>
        <p:nvSpPr>
          <p:cNvPr id="14340" name="Rectangle 2"/>
          <p:cNvSpPr txBox="1">
            <a:spLocks noGrp="1" noRot="1" noChangeAspect="1" noChangeArrowheads="1" noTextEdit="1"/>
          </p:cNvSpPr>
          <p:nvPr>
            <p:ph type="sldImg"/>
          </p:nvPr>
        </p:nvSpPr>
        <p:spPr>
          <a:xfrm>
            <a:off x="838200" y="777875"/>
            <a:ext cx="542607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1" name="Rectangle 3"/>
          <p:cNvSpPr txBox="1">
            <a:spLocks noGrp="1" noChangeArrowheads="1"/>
          </p:cNvSpPr>
          <p:nvPr>
            <p:ph type="body" idx="1"/>
          </p:nvPr>
        </p:nvSpPr>
        <p:spPr>
          <a:xfrm>
            <a:off x="710108" y="4861252"/>
            <a:ext cx="5683847" cy="460595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9pPr>
          </a:lstStyle>
          <a:p>
            <a:pPr eaLnBrk="1">
              <a:spcBef>
                <a:spcPct val="0"/>
              </a:spcBef>
            </a:pPr>
            <a:endParaRPr lang="fr-FR" sz="1900" dirty="0">
              <a:latin typeface="Arial" charset="0"/>
              <a:cs typeface="Arial Unicode M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687633" algn="l"/>
                <a:tab pos="1375265" algn="l"/>
                <a:tab pos="2062898" algn="l"/>
                <a:tab pos="2750530" algn="l"/>
              </a:tabLst>
              <a:defRPr>
                <a:solidFill>
                  <a:schemeClr val="tx1"/>
                </a:solidFill>
                <a:latin typeface="Arial" charset="0"/>
                <a:cs typeface="Arial Unicode MS" charset="0"/>
              </a:defRPr>
            </a:lvl1pPr>
            <a:lvl2pPr eaLnBrk="0">
              <a:tabLst>
                <a:tab pos="687633" algn="l"/>
                <a:tab pos="1375265" algn="l"/>
                <a:tab pos="2062898" algn="l"/>
                <a:tab pos="2750530" algn="l"/>
              </a:tabLst>
              <a:defRPr>
                <a:solidFill>
                  <a:schemeClr val="tx1"/>
                </a:solidFill>
                <a:latin typeface="Arial" charset="0"/>
                <a:cs typeface="Arial Unicode MS" charset="0"/>
              </a:defRPr>
            </a:lvl2pPr>
            <a:lvl3pPr eaLnBrk="0">
              <a:tabLst>
                <a:tab pos="687633" algn="l"/>
                <a:tab pos="1375265" algn="l"/>
                <a:tab pos="2062898" algn="l"/>
                <a:tab pos="2750530" algn="l"/>
              </a:tabLst>
              <a:defRPr>
                <a:solidFill>
                  <a:schemeClr val="tx1"/>
                </a:solidFill>
                <a:latin typeface="Arial" charset="0"/>
                <a:cs typeface="Arial Unicode MS" charset="0"/>
              </a:defRPr>
            </a:lvl3pPr>
            <a:lvl4pPr eaLnBrk="0">
              <a:tabLst>
                <a:tab pos="687633" algn="l"/>
                <a:tab pos="1375265" algn="l"/>
                <a:tab pos="2062898" algn="l"/>
                <a:tab pos="2750530" algn="l"/>
              </a:tabLst>
              <a:defRPr>
                <a:solidFill>
                  <a:schemeClr val="tx1"/>
                </a:solidFill>
                <a:latin typeface="Arial" charset="0"/>
                <a:cs typeface="Arial Unicode MS" charset="0"/>
              </a:defRPr>
            </a:lvl4pPr>
            <a:lvl5pPr eaLnBrk="0">
              <a:tabLst>
                <a:tab pos="687633" algn="l"/>
                <a:tab pos="1375265" algn="l"/>
                <a:tab pos="2062898" algn="l"/>
                <a:tab pos="2750530" algn="l"/>
              </a:tabLst>
              <a:defRPr>
                <a:solidFill>
                  <a:schemeClr val="tx1"/>
                </a:solidFill>
                <a:latin typeface="Arial" charset="0"/>
                <a:cs typeface="Arial Unicode MS" charset="0"/>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cs typeface="Arial Unicode MS" charset="0"/>
              </a:defRPr>
            </a:lvl9pPr>
          </a:lstStyle>
          <a:p>
            <a:pPr eaLnBrk="1"/>
            <a:fld id="{BD716B05-2812-4ACF-90BD-5874D029D07E}" type="slidenum">
              <a:rPr lang="fr-FR">
                <a:solidFill>
                  <a:srgbClr val="000000"/>
                </a:solidFill>
                <a:latin typeface="Times New Roman" pitchFamily="16" charset="0"/>
              </a:rPr>
              <a:pPr eaLnBrk="1"/>
              <a:t>11</a:t>
            </a:fld>
            <a:endParaRPr lang="fr-FR" dirty="0">
              <a:solidFill>
                <a:srgbClr val="000000"/>
              </a:solidFill>
              <a:latin typeface="Times New Roman" pitchFamily="16" charset="0"/>
            </a:endParaRPr>
          </a:p>
        </p:txBody>
      </p:sp>
      <p:sp>
        <p:nvSpPr>
          <p:cNvPr id="16387" name="Rectangle 1"/>
          <p:cNvSpPr txBox="1">
            <a:spLocks noGrp="1" noRot="1" noChangeAspect="1" noChangeArrowheads="1" noTextEdit="1"/>
          </p:cNvSpPr>
          <p:nvPr>
            <p:ph type="sldImg"/>
          </p:nvPr>
        </p:nvSpPr>
        <p:spPr>
          <a:xfrm>
            <a:off x="839788" y="777875"/>
            <a:ext cx="5424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8" name="Rectangle 2"/>
          <p:cNvSpPr txBox="1">
            <a:spLocks noGrp="1" noChangeArrowheads="1"/>
          </p:cNvSpPr>
          <p:nvPr>
            <p:ph type="body" idx="1"/>
          </p:nvPr>
        </p:nvSpPr>
        <p:spPr>
          <a:xfrm>
            <a:off x="710108" y="4861252"/>
            <a:ext cx="5682356" cy="460595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38200" y="777875"/>
            <a:ext cx="5424488" cy="38354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defRPr/>
            </a:pPr>
            <a:fld id="{1EBA2CA3-0821-46E4-A8CE-0B5BB2F40050}" type="slidenum">
              <a:rPr lang="fr-FR" smtClean="0"/>
              <a:pPr>
                <a:defRPr/>
              </a:pPr>
              <a:t>12</a:t>
            </a:fld>
            <a:endParaRPr lang="fr-FR"/>
          </a:p>
        </p:txBody>
      </p:sp>
    </p:spTree>
    <p:extLst>
      <p:ext uri="{BB962C8B-B14F-4D97-AF65-F5344CB8AC3E}">
        <p14:creationId xmlns:p14="http://schemas.microsoft.com/office/powerpoint/2010/main" val="2006899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1688" y="2347913"/>
            <a:ext cx="9088437" cy="1620837"/>
          </a:xfrm>
        </p:spPr>
        <p:txBody>
          <a:bodyPr/>
          <a:lstStyle/>
          <a:p>
            <a:r>
              <a:rPr lang="fr-FR"/>
              <a:t>Modifiez le style du titre</a:t>
            </a:r>
          </a:p>
        </p:txBody>
      </p:sp>
      <p:sp>
        <p:nvSpPr>
          <p:cNvPr id="3" name="Sous-titre 2"/>
          <p:cNvSpPr>
            <a:spLocks noGrp="1"/>
          </p:cNvSpPr>
          <p:nvPr>
            <p:ph type="subTitle" idx="1"/>
          </p:nvPr>
        </p:nvSpPr>
        <p:spPr>
          <a:xfrm>
            <a:off x="1603375" y="4283075"/>
            <a:ext cx="7485063"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
        <p:nvSpPr>
          <p:cNvPr id="4" name="Rectangle 6"/>
          <p:cNvSpPr>
            <a:spLocks noGrp="1" noChangeArrowheads="1"/>
          </p:cNvSpPr>
          <p:nvPr>
            <p:ph type="sldNum" idx="10"/>
          </p:nvPr>
        </p:nvSpPr>
        <p:spPr>
          <a:ln/>
        </p:spPr>
        <p:txBody>
          <a:bodyPr/>
          <a:lstStyle>
            <a:lvl1pPr>
              <a:defRPr/>
            </a:lvl1pPr>
          </a:lstStyle>
          <a:p>
            <a:pPr>
              <a:defRPr/>
            </a:pPr>
            <a:fld id="{6CD6FCAB-E2C3-42CC-BE35-D40F4C20D486}" type="slidenum">
              <a:rPr lang="fr-FR"/>
              <a:pPr>
                <a:defRPr/>
              </a:pPr>
              <a:t>‹N°›</a:t>
            </a:fld>
            <a:endParaRPr lang="fr-FR"/>
          </a:p>
        </p:txBody>
      </p:sp>
    </p:spTree>
    <p:extLst>
      <p:ext uri="{BB962C8B-B14F-4D97-AF65-F5344CB8AC3E}">
        <p14:creationId xmlns:p14="http://schemas.microsoft.com/office/powerpoint/2010/main" val="1163875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6"/>
          <p:cNvSpPr>
            <a:spLocks noGrp="1" noChangeArrowheads="1"/>
          </p:cNvSpPr>
          <p:nvPr>
            <p:ph type="sldNum" idx="10"/>
          </p:nvPr>
        </p:nvSpPr>
        <p:spPr>
          <a:ln/>
        </p:spPr>
        <p:txBody>
          <a:bodyPr/>
          <a:lstStyle>
            <a:lvl1pPr>
              <a:defRPr/>
            </a:lvl1pPr>
          </a:lstStyle>
          <a:p>
            <a:pPr>
              <a:defRPr/>
            </a:pPr>
            <a:fld id="{BF177C15-9541-42C3-8048-75637D4F289D}" type="slidenum">
              <a:rPr lang="fr-FR"/>
              <a:pPr>
                <a:defRPr/>
              </a:pPr>
              <a:t>‹N°›</a:t>
            </a:fld>
            <a:endParaRPr lang="fr-FR"/>
          </a:p>
        </p:txBody>
      </p:sp>
    </p:spTree>
    <p:extLst>
      <p:ext uri="{BB962C8B-B14F-4D97-AF65-F5344CB8AC3E}">
        <p14:creationId xmlns:p14="http://schemas.microsoft.com/office/powerpoint/2010/main" val="3597786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150225" y="12700"/>
            <a:ext cx="2538413" cy="6742113"/>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534988" y="12700"/>
            <a:ext cx="7462837" cy="6742113"/>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6"/>
          <p:cNvSpPr>
            <a:spLocks noGrp="1" noChangeArrowheads="1"/>
          </p:cNvSpPr>
          <p:nvPr>
            <p:ph type="sldNum" idx="10"/>
          </p:nvPr>
        </p:nvSpPr>
        <p:spPr>
          <a:ln/>
        </p:spPr>
        <p:txBody>
          <a:bodyPr/>
          <a:lstStyle>
            <a:lvl1pPr>
              <a:defRPr/>
            </a:lvl1pPr>
          </a:lstStyle>
          <a:p>
            <a:pPr>
              <a:defRPr/>
            </a:pPr>
            <a:fld id="{36B41085-0EAD-40F3-8868-0931285E263D}" type="slidenum">
              <a:rPr lang="fr-FR"/>
              <a:pPr>
                <a:defRPr/>
              </a:pPr>
              <a:t>‹N°›</a:t>
            </a:fld>
            <a:endParaRPr lang="fr-FR"/>
          </a:p>
        </p:txBody>
      </p:sp>
    </p:spTree>
    <p:extLst>
      <p:ext uri="{BB962C8B-B14F-4D97-AF65-F5344CB8AC3E}">
        <p14:creationId xmlns:p14="http://schemas.microsoft.com/office/powerpoint/2010/main" val="1535650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534988" y="301625"/>
            <a:ext cx="9620250" cy="1260475"/>
          </a:xfrm>
        </p:spPr>
        <p:txBody>
          <a:bodyPr/>
          <a:lstStyle/>
          <a:p>
            <a:r>
              <a:rPr lang="fr-FR"/>
              <a:t>Modifiez le style du titre</a:t>
            </a:r>
          </a:p>
        </p:txBody>
      </p:sp>
      <p:sp>
        <p:nvSpPr>
          <p:cNvPr id="3" name="Rectangle 4"/>
          <p:cNvSpPr>
            <a:spLocks noGrp="1" noChangeArrowheads="1"/>
          </p:cNvSpPr>
          <p:nvPr>
            <p:ph type="sldNum" idx="10"/>
          </p:nvPr>
        </p:nvSpPr>
        <p:spPr>
          <a:ln/>
        </p:spPr>
        <p:txBody>
          <a:bodyPr/>
          <a:lstStyle>
            <a:lvl1pPr>
              <a:defRPr/>
            </a:lvl1pPr>
          </a:lstStyle>
          <a:p>
            <a:pPr>
              <a:defRPr/>
            </a:pPr>
            <a:fld id="{12572539-5CEA-4F31-A6BF-31C3D7473AE0}" type="slidenum">
              <a:rPr lang="fr-FR"/>
              <a:pPr>
                <a:defRPr/>
              </a:pPr>
              <a:t>‹N°›</a:t>
            </a:fld>
            <a:endParaRPr lang="fr-FR"/>
          </a:p>
        </p:txBody>
      </p:sp>
    </p:spTree>
    <p:extLst>
      <p:ext uri="{BB962C8B-B14F-4D97-AF65-F5344CB8AC3E}">
        <p14:creationId xmlns:p14="http://schemas.microsoft.com/office/powerpoint/2010/main" val="2900387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1696" y="2347913"/>
            <a:ext cx="9088437" cy="1620837"/>
          </a:xfrm>
        </p:spPr>
        <p:txBody>
          <a:bodyPr/>
          <a:lstStyle/>
          <a:p>
            <a:r>
              <a:rPr lang="fr-FR"/>
              <a:t>Modifiez le style du titre</a:t>
            </a:r>
          </a:p>
        </p:txBody>
      </p:sp>
      <p:sp>
        <p:nvSpPr>
          <p:cNvPr id="3" name="Sous-titre 2"/>
          <p:cNvSpPr>
            <a:spLocks noGrp="1"/>
          </p:cNvSpPr>
          <p:nvPr>
            <p:ph type="subTitle" idx="1"/>
          </p:nvPr>
        </p:nvSpPr>
        <p:spPr>
          <a:xfrm>
            <a:off x="1603383" y="4283075"/>
            <a:ext cx="7485063" cy="1931987"/>
          </a:xfrm>
        </p:spPr>
        <p:txBody>
          <a:bodyPr/>
          <a:lstStyle>
            <a:lvl1pPr marL="0" indent="0" algn="ctr">
              <a:buNone/>
              <a:defRPr/>
            </a:lvl1pPr>
            <a:lvl2pPr marL="456801" indent="0" algn="ctr">
              <a:buNone/>
              <a:defRPr/>
            </a:lvl2pPr>
            <a:lvl3pPr marL="913608" indent="0" algn="ctr">
              <a:buNone/>
              <a:defRPr/>
            </a:lvl3pPr>
            <a:lvl4pPr marL="1370412" indent="0" algn="ctr">
              <a:buNone/>
              <a:defRPr/>
            </a:lvl4pPr>
            <a:lvl5pPr marL="1827217" indent="0" algn="ctr">
              <a:buNone/>
              <a:defRPr/>
            </a:lvl5pPr>
            <a:lvl6pPr marL="2284021" indent="0" algn="ctr">
              <a:buNone/>
              <a:defRPr/>
            </a:lvl6pPr>
            <a:lvl7pPr marL="2740825" indent="0" algn="ctr">
              <a:buNone/>
              <a:defRPr/>
            </a:lvl7pPr>
            <a:lvl8pPr marL="3197631" indent="0" algn="ctr">
              <a:buNone/>
              <a:defRPr/>
            </a:lvl8pPr>
            <a:lvl9pPr marL="3654435" indent="0" algn="ctr">
              <a:buNone/>
              <a:defRPr/>
            </a:lvl9pPr>
          </a:lstStyle>
          <a:p>
            <a:r>
              <a:rPr lang="fr-FR"/>
              <a:t>Modifiez le style des sous-titres du masque</a:t>
            </a:r>
          </a:p>
        </p:txBody>
      </p:sp>
      <p:sp>
        <p:nvSpPr>
          <p:cNvPr id="4" name="Rectangle 4"/>
          <p:cNvSpPr>
            <a:spLocks noGrp="1" noChangeArrowheads="1"/>
          </p:cNvSpPr>
          <p:nvPr>
            <p:ph type="sldNum" idx="10"/>
          </p:nvPr>
        </p:nvSpPr>
        <p:spPr>
          <a:ln/>
        </p:spPr>
        <p:txBody>
          <a:bodyPr/>
          <a:lstStyle>
            <a:lvl1pPr>
              <a:defRPr/>
            </a:lvl1pPr>
          </a:lstStyle>
          <a:p>
            <a:pPr>
              <a:defRPr/>
            </a:pPr>
            <a:fld id="{E5D2A409-02F2-4DD4-8F33-418D82BB2157}" type="slidenum">
              <a:rPr lang="fr-FR"/>
              <a:pPr>
                <a:defRPr/>
              </a:pPr>
              <a:t>‹N°›</a:t>
            </a:fld>
            <a:endParaRPr lang="fr-FR"/>
          </a:p>
        </p:txBody>
      </p:sp>
    </p:spTree>
    <p:extLst>
      <p:ext uri="{BB962C8B-B14F-4D97-AF65-F5344CB8AC3E}">
        <p14:creationId xmlns:p14="http://schemas.microsoft.com/office/powerpoint/2010/main" val="2647028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6" name="Pictur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42" t="914"/>
          <a:stretch>
            <a:fillRect/>
          </a:stretch>
        </p:blipFill>
        <p:spPr bwMode="auto">
          <a:xfrm>
            <a:off x="0" y="6"/>
            <a:ext cx="10691813" cy="1665288"/>
          </a:xfrm>
          <a:prstGeom prst="rect">
            <a:avLst/>
          </a:prstGeom>
          <a:noFill/>
          <a:ln>
            <a:noFill/>
          </a:ln>
          <a:effectLst/>
          <a:extLst>
            <a:ext uri="{909E8E84-426E-40DD-AFC4-6F175D3DCCD1}">
              <a14:hiddenFill xmlns:a14="http://schemas.microsoft.com/office/drawing/2010/main">
                <a:blipFill dpi="0" rotWithShape="0">
                  <a:blip/>
                  <a:srcRect l="142" t="914"/>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re 1"/>
          <p:cNvSpPr>
            <a:spLocks noGrp="1"/>
          </p:cNvSpPr>
          <p:nvPr>
            <p:ph type="title"/>
          </p:nvPr>
        </p:nvSpPr>
        <p:spPr>
          <a:xfrm>
            <a:off x="2393578" y="107429"/>
            <a:ext cx="7761660" cy="1260475"/>
          </a:xfrm>
        </p:spPr>
        <p:txBody>
          <a:bodyPr/>
          <a:lstStyle>
            <a:lvl1pPr>
              <a:defRPr sz="4000"/>
            </a:lvl1pPr>
          </a:lstStyle>
          <a:p>
            <a:r>
              <a:rPr lang="fr-FR"/>
              <a:t>Modifiez le style du titre</a:t>
            </a:r>
          </a:p>
        </p:txBody>
      </p:sp>
      <p:sp>
        <p:nvSpPr>
          <p:cNvPr id="3" name="Espace réservé du contenu 2"/>
          <p:cNvSpPr>
            <a:spLocks noGrp="1"/>
          </p:cNvSpPr>
          <p:nvPr>
            <p:ph idx="1"/>
          </p:nvPr>
        </p:nvSpPr>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a:ln/>
        </p:spPr>
        <p:txBody>
          <a:bodyPr/>
          <a:lstStyle>
            <a:lvl1pPr>
              <a:defRPr/>
            </a:lvl1pPr>
          </a:lstStyle>
          <a:p>
            <a:pPr>
              <a:defRPr/>
            </a:pPr>
            <a:fld id="{BA93B36A-12CB-4E78-B766-0F2F2AE1E8D7}" type="slidenum">
              <a:rPr lang="fr-FR"/>
              <a:pPr>
                <a:defRPr/>
              </a:pPr>
              <a:t>‹N°›</a:t>
            </a:fld>
            <a:endParaRPr lang="fr-FR"/>
          </a:p>
        </p:txBody>
      </p:sp>
    </p:spTree>
    <p:extLst>
      <p:ext uri="{BB962C8B-B14F-4D97-AF65-F5344CB8AC3E}">
        <p14:creationId xmlns:p14="http://schemas.microsoft.com/office/powerpoint/2010/main" val="1538704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44558" y="3203575"/>
            <a:ext cx="9088437" cy="1654175"/>
          </a:xfrm>
        </p:spPr>
        <p:txBody>
          <a:bodyPr anchor="b"/>
          <a:lstStyle>
            <a:lvl1pPr marL="0" indent="0">
              <a:buNone/>
              <a:defRPr sz="2100"/>
            </a:lvl1pPr>
            <a:lvl2pPr marL="456801" indent="0">
              <a:buNone/>
              <a:defRPr sz="1800"/>
            </a:lvl2pPr>
            <a:lvl3pPr marL="913608" indent="0">
              <a:buNone/>
              <a:defRPr sz="1600"/>
            </a:lvl3pPr>
            <a:lvl4pPr marL="1370412" indent="0">
              <a:buNone/>
              <a:defRPr sz="1400"/>
            </a:lvl4pPr>
            <a:lvl5pPr marL="1827217" indent="0">
              <a:buNone/>
              <a:defRPr sz="1400"/>
            </a:lvl5pPr>
            <a:lvl6pPr marL="2284021" indent="0">
              <a:buNone/>
              <a:defRPr sz="1400"/>
            </a:lvl6pPr>
            <a:lvl7pPr marL="2740825" indent="0">
              <a:buNone/>
              <a:defRPr sz="1400"/>
            </a:lvl7pPr>
            <a:lvl8pPr marL="3197631" indent="0">
              <a:buNone/>
              <a:defRPr sz="1400"/>
            </a:lvl8pPr>
            <a:lvl9pPr marL="3654435" indent="0">
              <a:buNone/>
              <a:defRPr sz="1400"/>
            </a:lvl9pPr>
          </a:lstStyle>
          <a:p>
            <a:pPr lvl="0"/>
            <a:r>
              <a:rPr lang="fr-FR"/>
              <a:t>Modifiez les styles du texte du masque</a:t>
            </a:r>
          </a:p>
        </p:txBody>
      </p:sp>
      <p:sp>
        <p:nvSpPr>
          <p:cNvPr id="4" name="Rectangle 4"/>
          <p:cNvSpPr>
            <a:spLocks noGrp="1" noChangeArrowheads="1"/>
          </p:cNvSpPr>
          <p:nvPr>
            <p:ph type="sldNum" idx="10"/>
          </p:nvPr>
        </p:nvSpPr>
        <p:spPr>
          <a:ln/>
        </p:spPr>
        <p:txBody>
          <a:bodyPr/>
          <a:lstStyle>
            <a:lvl1pPr>
              <a:defRPr/>
            </a:lvl1pPr>
          </a:lstStyle>
          <a:p>
            <a:pPr>
              <a:defRPr/>
            </a:pPr>
            <a:fld id="{E4997FCC-2610-48B8-AD3C-538B0F0B1D37}" type="slidenum">
              <a:rPr lang="fr-FR"/>
              <a:pPr>
                <a:defRPr/>
              </a:pPr>
              <a:t>‹N°›</a:t>
            </a:fld>
            <a:endParaRPr lang="fr-FR"/>
          </a:p>
        </p:txBody>
      </p:sp>
      <p:pic>
        <p:nvPicPr>
          <p:cNvPr id="5" name="Pictur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42" t="914"/>
          <a:stretch>
            <a:fillRect/>
          </a:stretch>
        </p:blipFill>
        <p:spPr bwMode="auto">
          <a:xfrm>
            <a:off x="-7909" y="4130773"/>
            <a:ext cx="10691813" cy="1665288"/>
          </a:xfrm>
          <a:prstGeom prst="rect">
            <a:avLst/>
          </a:prstGeom>
          <a:noFill/>
          <a:ln>
            <a:noFill/>
          </a:ln>
          <a:effectLst/>
          <a:extLst>
            <a:ext uri="{909E8E84-426E-40DD-AFC4-6F175D3DCCD1}">
              <a14:hiddenFill xmlns:a14="http://schemas.microsoft.com/office/drawing/2010/main">
                <a:blipFill dpi="0" rotWithShape="0">
                  <a:blip/>
                  <a:srcRect l="142" t="914"/>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re 1"/>
          <p:cNvSpPr>
            <a:spLocks noGrp="1"/>
          </p:cNvSpPr>
          <p:nvPr>
            <p:ph type="title" hasCustomPrompt="1"/>
          </p:nvPr>
        </p:nvSpPr>
        <p:spPr>
          <a:xfrm>
            <a:off x="2537600" y="4427910"/>
            <a:ext cx="9088437" cy="936104"/>
          </a:xfrm>
        </p:spPr>
        <p:txBody>
          <a:bodyPr anchor="t"/>
          <a:lstStyle>
            <a:lvl1pPr algn="l">
              <a:defRPr sz="4000" b="1" cap="all"/>
            </a:lvl1pPr>
          </a:lstStyle>
          <a:p>
            <a:r>
              <a:rPr lang="fr-FR" dirty="0" err="1"/>
              <a:t>wxcxwcxwc</a:t>
            </a:r>
            <a:endParaRPr lang="fr-FR" dirty="0"/>
          </a:p>
        </p:txBody>
      </p:sp>
    </p:spTree>
    <p:extLst>
      <p:ext uri="{BB962C8B-B14F-4D97-AF65-F5344CB8AC3E}">
        <p14:creationId xmlns:p14="http://schemas.microsoft.com/office/powerpoint/2010/main" val="459597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6" name="Pictur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42" t="914"/>
          <a:stretch>
            <a:fillRect/>
          </a:stretch>
        </p:blipFill>
        <p:spPr bwMode="auto">
          <a:xfrm>
            <a:off x="0" y="6"/>
            <a:ext cx="10691813" cy="1665288"/>
          </a:xfrm>
          <a:prstGeom prst="rect">
            <a:avLst/>
          </a:prstGeom>
          <a:noFill/>
          <a:ln>
            <a:noFill/>
          </a:ln>
          <a:effectLst/>
          <a:extLst>
            <a:ext uri="{909E8E84-426E-40DD-AFC4-6F175D3DCCD1}">
              <a14:hiddenFill xmlns:a14="http://schemas.microsoft.com/office/drawing/2010/main">
                <a:blipFill dpi="0" rotWithShape="0">
                  <a:blip/>
                  <a:srcRect l="142" t="914"/>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re 1"/>
          <p:cNvSpPr>
            <a:spLocks noGrp="1"/>
          </p:cNvSpPr>
          <p:nvPr>
            <p:ph type="title"/>
          </p:nvPr>
        </p:nvSpPr>
        <p:spPr>
          <a:xfrm>
            <a:off x="2393578" y="179437"/>
            <a:ext cx="7761660" cy="1260475"/>
          </a:xfrm>
        </p:spPr>
        <p:txBody>
          <a:bodyPr/>
          <a:lstStyle>
            <a:lvl1pPr>
              <a:defRPr sz="4000"/>
            </a:lvl1pPr>
          </a:lstStyle>
          <a:p>
            <a:r>
              <a:rPr lang="fr-FR"/>
              <a:t>Modifiez le style du titre</a:t>
            </a:r>
          </a:p>
        </p:txBody>
      </p:sp>
      <p:sp>
        <p:nvSpPr>
          <p:cNvPr id="3" name="Espace réservé du contenu 2"/>
          <p:cNvSpPr>
            <a:spLocks noGrp="1"/>
          </p:cNvSpPr>
          <p:nvPr>
            <p:ph sz="half" idx="1"/>
          </p:nvPr>
        </p:nvSpPr>
        <p:spPr>
          <a:xfrm>
            <a:off x="534996" y="1768483"/>
            <a:ext cx="4733925" cy="4987925"/>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421321" y="1768483"/>
            <a:ext cx="4733925" cy="4987925"/>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sldNum" idx="10"/>
          </p:nvPr>
        </p:nvSpPr>
        <p:spPr>
          <a:ln/>
        </p:spPr>
        <p:txBody>
          <a:bodyPr/>
          <a:lstStyle>
            <a:lvl1pPr>
              <a:defRPr/>
            </a:lvl1pPr>
          </a:lstStyle>
          <a:p>
            <a:pPr>
              <a:defRPr/>
            </a:pPr>
            <a:fld id="{2F2028A7-FD96-41B3-8D7B-40D6DE53FBF5}" type="slidenum">
              <a:rPr lang="fr-FR"/>
              <a:pPr>
                <a:defRPr/>
              </a:pPr>
              <a:t>‹N°›</a:t>
            </a:fld>
            <a:endParaRPr lang="fr-FR"/>
          </a:p>
        </p:txBody>
      </p:sp>
    </p:spTree>
    <p:extLst>
      <p:ext uri="{BB962C8B-B14F-4D97-AF65-F5344CB8AC3E}">
        <p14:creationId xmlns:p14="http://schemas.microsoft.com/office/powerpoint/2010/main" val="118442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8" name="Pictur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42" t="914"/>
          <a:stretch>
            <a:fillRect/>
          </a:stretch>
        </p:blipFill>
        <p:spPr bwMode="auto">
          <a:xfrm>
            <a:off x="0" y="6"/>
            <a:ext cx="10691813" cy="1665288"/>
          </a:xfrm>
          <a:prstGeom prst="rect">
            <a:avLst/>
          </a:prstGeom>
          <a:noFill/>
          <a:ln>
            <a:noFill/>
          </a:ln>
          <a:effectLst/>
          <a:extLst>
            <a:ext uri="{909E8E84-426E-40DD-AFC4-6F175D3DCCD1}">
              <a14:hiddenFill xmlns:a14="http://schemas.microsoft.com/office/drawing/2010/main">
                <a:blipFill dpi="0" rotWithShape="0">
                  <a:blip/>
                  <a:srcRect l="142" t="914"/>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re 1"/>
          <p:cNvSpPr>
            <a:spLocks noGrp="1"/>
          </p:cNvSpPr>
          <p:nvPr>
            <p:ph type="title"/>
          </p:nvPr>
        </p:nvSpPr>
        <p:spPr>
          <a:xfrm>
            <a:off x="2393586" y="179445"/>
            <a:ext cx="7763247" cy="1258887"/>
          </a:xfrm>
        </p:spPr>
        <p:txBody>
          <a:bodyPr/>
          <a:lstStyle>
            <a:lvl1pPr>
              <a:defRPr sz="4000"/>
            </a:lvl1pPr>
          </a:lstStyle>
          <a:p>
            <a:r>
              <a:rPr lang="fr-FR" dirty="0"/>
              <a:t>Modifiez le style du titre</a:t>
            </a:r>
          </a:p>
        </p:txBody>
      </p:sp>
      <p:sp>
        <p:nvSpPr>
          <p:cNvPr id="3" name="Espace réservé du texte 2"/>
          <p:cNvSpPr>
            <a:spLocks noGrp="1"/>
          </p:cNvSpPr>
          <p:nvPr>
            <p:ph type="body" idx="1"/>
          </p:nvPr>
        </p:nvSpPr>
        <p:spPr>
          <a:xfrm>
            <a:off x="534989" y="1692275"/>
            <a:ext cx="4724400" cy="704850"/>
          </a:xfrm>
        </p:spPr>
        <p:txBody>
          <a:bodyPr anchor="b"/>
          <a:lstStyle>
            <a:lvl1pPr marL="0" indent="0">
              <a:buNone/>
              <a:defRPr sz="2400" b="1"/>
            </a:lvl1pPr>
            <a:lvl2pPr marL="456801" indent="0">
              <a:buNone/>
              <a:defRPr sz="2100" b="1"/>
            </a:lvl2pPr>
            <a:lvl3pPr marL="913608" indent="0">
              <a:buNone/>
              <a:defRPr sz="1800" b="1"/>
            </a:lvl3pPr>
            <a:lvl4pPr marL="1370412" indent="0">
              <a:buNone/>
              <a:defRPr sz="1600" b="1"/>
            </a:lvl4pPr>
            <a:lvl5pPr marL="1827217" indent="0">
              <a:buNone/>
              <a:defRPr sz="1600" b="1"/>
            </a:lvl5pPr>
            <a:lvl6pPr marL="2284021" indent="0">
              <a:buNone/>
              <a:defRPr sz="1600" b="1"/>
            </a:lvl6pPr>
            <a:lvl7pPr marL="2740825" indent="0">
              <a:buNone/>
              <a:defRPr sz="1600" b="1"/>
            </a:lvl7pPr>
            <a:lvl8pPr marL="3197631" indent="0">
              <a:buNone/>
              <a:defRPr sz="1600" b="1"/>
            </a:lvl8pPr>
            <a:lvl9pPr marL="3654435"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534989" y="2397125"/>
            <a:ext cx="4724400" cy="4356100"/>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430840" y="1692275"/>
            <a:ext cx="4725987" cy="704850"/>
          </a:xfrm>
        </p:spPr>
        <p:txBody>
          <a:bodyPr anchor="b"/>
          <a:lstStyle>
            <a:lvl1pPr marL="0" indent="0">
              <a:buNone/>
              <a:defRPr sz="2400" b="1"/>
            </a:lvl1pPr>
            <a:lvl2pPr marL="456801" indent="0">
              <a:buNone/>
              <a:defRPr sz="2100" b="1"/>
            </a:lvl2pPr>
            <a:lvl3pPr marL="913608" indent="0">
              <a:buNone/>
              <a:defRPr sz="1800" b="1"/>
            </a:lvl3pPr>
            <a:lvl4pPr marL="1370412" indent="0">
              <a:buNone/>
              <a:defRPr sz="1600" b="1"/>
            </a:lvl4pPr>
            <a:lvl5pPr marL="1827217" indent="0">
              <a:buNone/>
              <a:defRPr sz="1600" b="1"/>
            </a:lvl5pPr>
            <a:lvl6pPr marL="2284021" indent="0">
              <a:buNone/>
              <a:defRPr sz="1600" b="1"/>
            </a:lvl6pPr>
            <a:lvl7pPr marL="2740825" indent="0">
              <a:buNone/>
              <a:defRPr sz="1600" b="1"/>
            </a:lvl7pPr>
            <a:lvl8pPr marL="3197631" indent="0">
              <a:buNone/>
              <a:defRPr sz="1600" b="1"/>
            </a:lvl8pPr>
            <a:lvl9pPr marL="3654435"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5430840" y="2397125"/>
            <a:ext cx="4725987" cy="4356100"/>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sldNum" idx="10"/>
          </p:nvPr>
        </p:nvSpPr>
        <p:spPr>
          <a:ln/>
        </p:spPr>
        <p:txBody>
          <a:bodyPr/>
          <a:lstStyle>
            <a:lvl1pPr>
              <a:defRPr/>
            </a:lvl1pPr>
          </a:lstStyle>
          <a:p>
            <a:pPr>
              <a:defRPr/>
            </a:pPr>
            <a:fld id="{DCD1444E-5713-4ECD-9171-AF2C87B7B00B}" type="slidenum">
              <a:rPr lang="fr-FR"/>
              <a:pPr>
                <a:defRPr/>
              </a:pPr>
              <a:t>‹N°›</a:t>
            </a:fld>
            <a:endParaRPr lang="fr-FR"/>
          </a:p>
        </p:txBody>
      </p:sp>
    </p:spTree>
    <p:extLst>
      <p:ext uri="{BB962C8B-B14F-4D97-AF65-F5344CB8AC3E}">
        <p14:creationId xmlns:p14="http://schemas.microsoft.com/office/powerpoint/2010/main" val="1689480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4" name="Pictur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42" t="914"/>
          <a:stretch>
            <a:fillRect/>
          </a:stretch>
        </p:blipFill>
        <p:spPr bwMode="auto">
          <a:xfrm>
            <a:off x="-7909" y="6"/>
            <a:ext cx="10691813" cy="1665288"/>
          </a:xfrm>
          <a:prstGeom prst="rect">
            <a:avLst/>
          </a:prstGeom>
          <a:noFill/>
          <a:ln>
            <a:noFill/>
          </a:ln>
          <a:effectLst/>
          <a:extLst>
            <a:ext uri="{909E8E84-426E-40DD-AFC4-6F175D3DCCD1}">
              <a14:hiddenFill xmlns:a14="http://schemas.microsoft.com/office/drawing/2010/main">
                <a:blipFill dpi="0" rotWithShape="0">
                  <a:blip/>
                  <a:srcRect l="142" t="914"/>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re 1"/>
          <p:cNvSpPr>
            <a:spLocks noGrp="1"/>
          </p:cNvSpPr>
          <p:nvPr>
            <p:ph type="title"/>
          </p:nvPr>
        </p:nvSpPr>
        <p:spPr>
          <a:xfrm>
            <a:off x="2393578" y="107429"/>
            <a:ext cx="7761660" cy="1260475"/>
          </a:xfrm>
        </p:spPr>
        <p:txBody>
          <a:bodyPr/>
          <a:lstStyle>
            <a:lvl1pPr>
              <a:defRPr sz="4000"/>
            </a:lvl1pPr>
          </a:lstStyle>
          <a:p>
            <a:r>
              <a:rPr lang="fr-FR" dirty="0"/>
              <a:t>Modifiez le style du titre</a:t>
            </a:r>
          </a:p>
        </p:txBody>
      </p:sp>
      <p:sp>
        <p:nvSpPr>
          <p:cNvPr id="3" name="Rectangle 4"/>
          <p:cNvSpPr>
            <a:spLocks noGrp="1" noChangeArrowheads="1"/>
          </p:cNvSpPr>
          <p:nvPr>
            <p:ph type="sldNum" idx="10"/>
          </p:nvPr>
        </p:nvSpPr>
        <p:spPr>
          <a:ln/>
        </p:spPr>
        <p:txBody>
          <a:bodyPr/>
          <a:lstStyle>
            <a:lvl1pPr>
              <a:defRPr/>
            </a:lvl1pPr>
          </a:lstStyle>
          <a:p>
            <a:pPr>
              <a:defRPr/>
            </a:pPr>
            <a:fld id="{B43541A9-0615-4810-AB2B-5A6D43258115}" type="slidenum">
              <a:rPr lang="fr-FR"/>
              <a:pPr>
                <a:defRPr/>
              </a:pPr>
              <a:t>‹N°›</a:t>
            </a:fld>
            <a:endParaRPr lang="fr-FR"/>
          </a:p>
        </p:txBody>
      </p:sp>
      <p:grpSp>
        <p:nvGrpSpPr>
          <p:cNvPr id="7" name="Groupe 6"/>
          <p:cNvGrpSpPr/>
          <p:nvPr userDrawn="1"/>
        </p:nvGrpSpPr>
        <p:grpSpPr>
          <a:xfrm>
            <a:off x="8946206" y="0"/>
            <a:ext cx="1737698" cy="1665294"/>
            <a:chOff x="8955712" y="0"/>
            <a:chExt cx="1728192" cy="1656184"/>
          </a:xfrm>
        </p:grpSpPr>
        <p:sp>
          <p:nvSpPr>
            <p:cNvPr id="6" name="Rectangle 5"/>
            <p:cNvSpPr/>
            <p:nvPr userDrawn="1"/>
          </p:nvSpPr>
          <p:spPr bwMode="auto">
            <a:xfrm>
              <a:off x="8955712" y="0"/>
              <a:ext cx="1728192" cy="165618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effectLst/>
                <a:latin typeface="Arial" charset="0"/>
                <a:cs typeface="Arial Unicode MS" charset="0"/>
              </a:endParaRPr>
            </a:p>
          </p:txBody>
        </p:sp>
        <p:pic>
          <p:nvPicPr>
            <p:cNvPr id="5" name="Imag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58641" y="179047"/>
              <a:ext cx="1408479" cy="1307206"/>
            </a:xfrm>
            <a:prstGeom prst="rect">
              <a:avLst/>
            </a:prstGeom>
          </p:spPr>
        </p:pic>
      </p:grpSp>
    </p:spTree>
    <p:extLst>
      <p:ext uri="{BB962C8B-B14F-4D97-AF65-F5344CB8AC3E}">
        <p14:creationId xmlns:p14="http://schemas.microsoft.com/office/powerpoint/2010/main" val="1228399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sldNum" idx="10"/>
          </p:nvPr>
        </p:nvSpPr>
        <p:spPr>
          <a:ln/>
        </p:spPr>
        <p:txBody>
          <a:bodyPr/>
          <a:lstStyle>
            <a:lvl1pPr>
              <a:defRPr/>
            </a:lvl1pPr>
          </a:lstStyle>
          <a:p>
            <a:pPr>
              <a:defRPr/>
            </a:pPr>
            <a:fld id="{3602E8C2-6A9B-48A6-B8BB-B05A7F0077DA}" type="slidenum">
              <a:rPr lang="fr-FR"/>
              <a:pPr>
                <a:defRPr/>
              </a:pPr>
              <a:t>‹N°›</a:t>
            </a:fld>
            <a:endParaRPr lang="fr-FR"/>
          </a:p>
        </p:txBody>
      </p:sp>
      <p:pic>
        <p:nvPicPr>
          <p:cNvPr id="3" name="Pictur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42" t="914"/>
          <a:stretch>
            <a:fillRect/>
          </a:stretch>
        </p:blipFill>
        <p:spPr bwMode="auto">
          <a:xfrm>
            <a:off x="0" y="6"/>
            <a:ext cx="10691813" cy="1665288"/>
          </a:xfrm>
          <a:prstGeom prst="rect">
            <a:avLst/>
          </a:prstGeom>
          <a:noFill/>
          <a:ln>
            <a:noFill/>
          </a:ln>
          <a:effectLst/>
          <a:extLst>
            <a:ext uri="{909E8E84-426E-40DD-AFC4-6F175D3DCCD1}">
              <a14:hiddenFill xmlns:a14="http://schemas.microsoft.com/office/drawing/2010/main">
                <a:blipFill dpi="0" rotWithShape="0">
                  <a:blip/>
                  <a:srcRect l="142" t="914"/>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4" name="Groupe 3"/>
          <p:cNvGrpSpPr/>
          <p:nvPr userDrawn="1"/>
        </p:nvGrpSpPr>
        <p:grpSpPr>
          <a:xfrm>
            <a:off x="8946206" y="0"/>
            <a:ext cx="1737698" cy="1665294"/>
            <a:chOff x="8955712" y="0"/>
            <a:chExt cx="1728192" cy="1656184"/>
          </a:xfrm>
        </p:grpSpPr>
        <p:sp>
          <p:nvSpPr>
            <p:cNvPr id="5" name="Rectangle 4"/>
            <p:cNvSpPr/>
            <p:nvPr userDrawn="1"/>
          </p:nvSpPr>
          <p:spPr bwMode="auto">
            <a:xfrm>
              <a:off x="8955712" y="0"/>
              <a:ext cx="1728192" cy="165618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effectLst/>
                <a:latin typeface="Arial" charset="0"/>
                <a:cs typeface="Arial Unicode MS" charset="0"/>
              </a:endParaRPr>
            </a:p>
          </p:txBody>
        </p:sp>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58641" y="179047"/>
              <a:ext cx="1408479" cy="1307206"/>
            </a:xfrm>
            <a:prstGeom prst="rect">
              <a:avLst/>
            </a:prstGeom>
          </p:spPr>
        </p:pic>
      </p:grpSp>
    </p:spTree>
    <p:extLst>
      <p:ext uri="{BB962C8B-B14F-4D97-AF65-F5344CB8AC3E}">
        <p14:creationId xmlns:p14="http://schemas.microsoft.com/office/powerpoint/2010/main" val="996104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bg1"/>
                </a:solidFill>
              </a:defRPr>
            </a:lvl1p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6"/>
          <p:cNvSpPr>
            <a:spLocks noGrp="1" noChangeArrowheads="1"/>
          </p:cNvSpPr>
          <p:nvPr>
            <p:ph type="sldNum" idx="10"/>
          </p:nvPr>
        </p:nvSpPr>
        <p:spPr>
          <a:ln/>
        </p:spPr>
        <p:txBody>
          <a:bodyPr/>
          <a:lstStyle>
            <a:lvl1pPr>
              <a:defRPr/>
            </a:lvl1pPr>
          </a:lstStyle>
          <a:p>
            <a:pPr>
              <a:defRPr/>
            </a:pPr>
            <a:fld id="{65D3C445-05C0-4349-80BC-163007D3AC3D}" type="slidenum">
              <a:rPr lang="fr-FR"/>
              <a:pPr>
                <a:defRPr/>
              </a:pPr>
              <a:t>‹N°›</a:t>
            </a:fld>
            <a:endParaRPr lang="fr-FR"/>
          </a:p>
        </p:txBody>
      </p:sp>
    </p:spTree>
    <p:extLst>
      <p:ext uri="{BB962C8B-B14F-4D97-AF65-F5344CB8AC3E}">
        <p14:creationId xmlns:p14="http://schemas.microsoft.com/office/powerpoint/2010/main" val="2865965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991" y="301625"/>
            <a:ext cx="3517900" cy="1279525"/>
          </a:xfrm>
        </p:spPr>
        <p:txBody>
          <a:bodyPr anchor="b"/>
          <a:lstStyle>
            <a:lvl1pPr algn="l">
              <a:defRPr sz="2100" b="1"/>
            </a:lvl1pPr>
          </a:lstStyle>
          <a:p>
            <a:r>
              <a:rPr lang="fr-FR"/>
              <a:t>Modifiez le style du titre</a:t>
            </a:r>
          </a:p>
        </p:txBody>
      </p:sp>
      <p:sp>
        <p:nvSpPr>
          <p:cNvPr id="3" name="Espace réservé du contenu 2"/>
          <p:cNvSpPr>
            <a:spLocks noGrp="1"/>
          </p:cNvSpPr>
          <p:nvPr>
            <p:ph idx="1"/>
          </p:nvPr>
        </p:nvSpPr>
        <p:spPr>
          <a:xfrm>
            <a:off x="4179896" y="301630"/>
            <a:ext cx="5976937" cy="6451599"/>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34991" y="1581158"/>
            <a:ext cx="3517900" cy="5172075"/>
          </a:xfrm>
        </p:spPr>
        <p:txBody>
          <a:bodyPr/>
          <a:lstStyle>
            <a:lvl1pPr marL="0" indent="0">
              <a:buNone/>
              <a:defRPr sz="1400"/>
            </a:lvl1pPr>
            <a:lvl2pPr marL="456801" indent="0">
              <a:buNone/>
              <a:defRPr sz="1300"/>
            </a:lvl2pPr>
            <a:lvl3pPr marL="913608" indent="0">
              <a:buNone/>
              <a:defRPr sz="1000"/>
            </a:lvl3pPr>
            <a:lvl4pPr marL="1370412" indent="0">
              <a:buNone/>
              <a:defRPr sz="900"/>
            </a:lvl4pPr>
            <a:lvl5pPr marL="1827217" indent="0">
              <a:buNone/>
              <a:defRPr sz="900"/>
            </a:lvl5pPr>
            <a:lvl6pPr marL="2284021" indent="0">
              <a:buNone/>
              <a:defRPr sz="900"/>
            </a:lvl6pPr>
            <a:lvl7pPr marL="2740825" indent="0">
              <a:buNone/>
              <a:defRPr sz="900"/>
            </a:lvl7pPr>
            <a:lvl8pPr marL="3197631" indent="0">
              <a:buNone/>
              <a:defRPr sz="900"/>
            </a:lvl8pPr>
            <a:lvl9pPr marL="3654435" indent="0">
              <a:buNone/>
              <a:defRPr sz="900"/>
            </a:lvl9pPr>
          </a:lstStyle>
          <a:p>
            <a:pPr lvl="0"/>
            <a:r>
              <a:rPr lang="fr-FR"/>
              <a:t>Modifiez les styles du texte du masque</a:t>
            </a:r>
          </a:p>
        </p:txBody>
      </p:sp>
      <p:sp>
        <p:nvSpPr>
          <p:cNvPr id="5" name="Rectangle 4"/>
          <p:cNvSpPr>
            <a:spLocks noGrp="1" noChangeArrowheads="1"/>
          </p:cNvSpPr>
          <p:nvPr>
            <p:ph type="sldNum" idx="10"/>
          </p:nvPr>
        </p:nvSpPr>
        <p:spPr>
          <a:ln/>
        </p:spPr>
        <p:txBody>
          <a:bodyPr/>
          <a:lstStyle>
            <a:lvl1pPr>
              <a:defRPr/>
            </a:lvl1pPr>
          </a:lstStyle>
          <a:p>
            <a:pPr>
              <a:defRPr/>
            </a:pPr>
            <a:fld id="{88E2171E-C565-4071-A8D6-B6A221A3991E}" type="slidenum">
              <a:rPr lang="fr-FR"/>
              <a:pPr>
                <a:defRPr/>
              </a:pPr>
              <a:t>‹N°›</a:t>
            </a:fld>
            <a:endParaRPr lang="fr-FR"/>
          </a:p>
        </p:txBody>
      </p:sp>
    </p:spTree>
    <p:extLst>
      <p:ext uri="{BB962C8B-B14F-4D97-AF65-F5344CB8AC3E}">
        <p14:creationId xmlns:p14="http://schemas.microsoft.com/office/powerpoint/2010/main" val="40871669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501" y="5291140"/>
            <a:ext cx="6415088" cy="625475"/>
          </a:xfrm>
        </p:spPr>
        <p:txBody>
          <a:bodyPr anchor="b"/>
          <a:lstStyle>
            <a:lvl1pPr algn="l">
              <a:defRPr sz="2100" b="1"/>
            </a:lvl1pPr>
          </a:lstStyle>
          <a:p>
            <a:r>
              <a:rPr lang="fr-FR"/>
              <a:t>Modifiez le style du titre</a:t>
            </a:r>
          </a:p>
        </p:txBody>
      </p:sp>
      <p:sp>
        <p:nvSpPr>
          <p:cNvPr id="3" name="Espace réservé pour une image  2"/>
          <p:cNvSpPr>
            <a:spLocks noGrp="1"/>
          </p:cNvSpPr>
          <p:nvPr>
            <p:ph type="pic" idx="1"/>
          </p:nvPr>
        </p:nvSpPr>
        <p:spPr>
          <a:xfrm>
            <a:off x="2095501" y="674688"/>
            <a:ext cx="6415088" cy="4537075"/>
          </a:xfrm>
        </p:spPr>
        <p:txBody>
          <a:bodyPr/>
          <a:lstStyle>
            <a:lvl1pPr marL="0" indent="0">
              <a:buNone/>
              <a:defRPr sz="3200"/>
            </a:lvl1pPr>
            <a:lvl2pPr marL="456801" indent="0">
              <a:buNone/>
              <a:defRPr sz="2900"/>
            </a:lvl2pPr>
            <a:lvl3pPr marL="913608" indent="0">
              <a:buNone/>
              <a:defRPr sz="2400"/>
            </a:lvl3pPr>
            <a:lvl4pPr marL="1370412" indent="0">
              <a:buNone/>
              <a:defRPr sz="2100"/>
            </a:lvl4pPr>
            <a:lvl5pPr marL="1827217" indent="0">
              <a:buNone/>
              <a:defRPr sz="2100"/>
            </a:lvl5pPr>
            <a:lvl6pPr marL="2284021" indent="0">
              <a:buNone/>
              <a:defRPr sz="2100"/>
            </a:lvl6pPr>
            <a:lvl7pPr marL="2740825" indent="0">
              <a:buNone/>
              <a:defRPr sz="2100"/>
            </a:lvl7pPr>
            <a:lvl8pPr marL="3197631" indent="0">
              <a:buNone/>
              <a:defRPr sz="2100"/>
            </a:lvl8pPr>
            <a:lvl9pPr marL="3654435" indent="0">
              <a:buNone/>
              <a:defRPr sz="2100"/>
            </a:lvl9pPr>
          </a:lstStyle>
          <a:p>
            <a:pPr lvl="0"/>
            <a:endParaRPr lang="fr-FR" noProof="0"/>
          </a:p>
        </p:txBody>
      </p:sp>
      <p:sp>
        <p:nvSpPr>
          <p:cNvPr id="4" name="Espace réservé du texte 3"/>
          <p:cNvSpPr>
            <a:spLocks noGrp="1"/>
          </p:cNvSpPr>
          <p:nvPr>
            <p:ph type="body" sz="half" idx="2"/>
          </p:nvPr>
        </p:nvSpPr>
        <p:spPr>
          <a:xfrm>
            <a:off x="2095501" y="5916613"/>
            <a:ext cx="6415088" cy="887412"/>
          </a:xfrm>
        </p:spPr>
        <p:txBody>
          <a:bodyPr/>
          <a:lstStyle>
            <a:lvl1pPr marL="0" indent="0">
              <a:buNone/>
              <a:defRPr sz="1400"/>
            </a:lvl1pPr>
            <a:lvl2pPr marL="456801" indent="0">
              <a:buNone/>
              <a:defRPr sz="1300"/>
            </a:lvl2pPr>
            <a:lvl3pPr marL="913608" indent="0">
              <a:buNone/>
              <a:defRPr sz="1000"/>
            </a:lvl3pPr>
            <a:lvl4pPr marL="1370412" indent="0">
              <a:buNone/>
              <a:defRPr sz="900"/>
            </a:lvl4pPr>
            <a:lvl5pPr marL="1827217" indent="0">
              <a:buNone/>
              <a:defRPr sz="900"/>
            </a:lvl5pPr>
            <a:lvl6pPr marL="2284021" indent="0">
              <a:buNone/>
              <a:defRPr sz="900"/>
            </a:lvl6pPr>
            <a:lvl7pPr marL="2740825" indent="0">
              <a:buNone/>
              <a:defRPr sz="900"/>
            </a:lvl7pPr>
            <a:lvl8pPr marL="3197631" indent="0">
              <a:buNone/>
              <a:defRPr sz="900"/>
            </a:lvl8pPr>
            <a:lvl9pPr marL="3654435" indent="0">
              <a:buNone/>
              <a:defRPr sz="900"/>
            </a:lvl9pPr>
          </a:lstStyle>
          <a:p>
            <a:pPr lvl="0"/>
            <a:r>
              <a:rPr lang="fr-FR"/>
              <a:t>Modifiez les styles du texte du masque</a:t>
            </a:r>
          </a:p>
        </p:txBody>
      </p:sp>
      <p:sp>
        <p:nvSpPr>
          <p:cNvPr id="5" name="Rectangle 4"/>
          <p:cNvSpPr>
            <a:spLocks noGrp="1" noChangeArrowheads="1"/>
          </p:cNvSpPr>
          <p:nvPr>
            <p:ph type="sldNum" idx="10"/>
          </p:nvPr>
        </p:nvSpPr>
        <p:spPr>
          <a:ln/>
        </p:spPr>
        <p:txBody>
          <a:bodyPr/>
          <a:lstStyle>
            <a:lvl1pPr>
              <a:defRPr/>
            </a:lvl1pPr>
          </a:lstStyle>
          <a:p>
            <a:pPr>
              <a:defRPr/>
            </a:pPr>
            <a:fld id="{A5C2C558-6C20-4A7E-9635-4754FB7519EC}" type="slidenum">
              <a:rPr lang="fr-FR"/>
              <a:pPr>
                <a:defRPr/>
              </a:pPr>
              <a:t>‹N°›</a:t>
            </a:fld>
            <a:endParaRPr lang="fr-FR"/>
          </a:p>
        </p:txBody>
      </p:sp>
    </p:spTree>
    <p:extLst>
      <p:ext uri="{BB962C8B-B14F-4D97-AF65-F5344CB8AC3E}">
        <p14:creationId xmlns:p14="http://schemas.microsoft.com/office/powerpoint/2010/main" val="3657150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a:ln/>
        </p:spPr>
        <p:txBody>
          <a:bodyPr/>
          <a:lstStyle>
            <a:lvl1pPr>
              <a:defRPr/>
            </a:lvl1pPr>
          </a:lstStyle>
          <a:p>
            <a:pPr>
              <a:defRPr/>
            </a:pPr>
            <a:fld id="{CBE64FA7-4D7D-4EFB-93C0-F550E047A6A1}" type="slidenum">
              <a:rPr lang="fr-FR"/>
              <a:pPr>
                <a:defRPr/>
              </a:pPr>
              <a:t>‹N°›</a:t>
            </a:fld>
            <a:endParaRPr lang="fr-FR"/>
          </a:p>
        </p:txBody>
      </p:sp>
    </p:spTree>
    <p:extLst>
      <p:ext uri="{BB962C8B-B14F-4D97-AF65-F5344CB8AC3E}">
        <p14:creationId xmlns:p14="http://schemas.microsoft.com/office/powerpoint/2010/main" val="3864677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50183" y="301633"/>
            <a:ext cx="2405063" cy="645477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534988" y="301633"/>
            <a:ext cx="7062787" cy="645477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a:ln/>
        </p:spPr>
        <p:txBody>
          <a:bodyPr/>
          <a:lstStyle>
            <a:lvl1pPr>
              <a:defRPr/>
            </a:lvl1pPr>
          </a:lstStyle>
          <a:p>
            <a:pPr>
              <a:defRPr/>
            </a:pPr>
            <a:fld id="{AC9B26E5-481F-4DD8-9632-62FC37764D79}" type="slidenum">
              <a:rPr lang="fr-FR"/>
              <a:pPr>
                <a:defRPr/>
              </a:pPr>
              <a:t>‹N°›</a:t>
            </a:fld>
            <a:endParaRPr lang="fr-FR"/>
          </a:p>
        </p:txBody>
      </p:sp>
    </p:spTree>
    <p:extLst>
      <p:ext uri="{BB962C8B-B14F-4D97-AF65-F5344CB8AC3E}">
        <p14:creationId xmlns:p14="http://schemas.microsoft.com/office/powerpoint/2010/main" val="3386245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534991" y="301625"/>
            <a:ext cx="9620250" cy="1260475"/>
          </a:xfrm>
        </p:spPr>
        <p:txBody>
          <a:bodyPr/>
          <a:lstStyle/>
          <a:p>
            <a:r>
              <a:rPr lang="fr-FR"/>
              <a:t>Modifiez le style du titre</a:t>
            </a:r>
          </a:p>
        </p:txBody>
      </p:sp>
      <p:sp>
        <p:nvSpPr>
          <p:cNvPr id="3" name="Rectangle 4"/>
          <p:cNvSpPr>
            <a:spLocks noGrp="1" noChangeArrowheads="1"/>
          </p:cNvSpPr>
          <p:nvPr>
            <p:ph type="sldNum" idx="10"/>
          </p:nvPr>
        </p:nvSpPr>
        <p:spPr>
          <a:ln/>
        </p:spPr>
        <p:txBody>
          <a:bodyPr/>
          <a:lstStyle>
            <a:lvl1pPr>
              <a:defRPr/>
            </a:lvl1pPr>
          </a:lstStyle>
          <a:p>
            <a:pPr>
              <a:defRPr/>
            </a:pPr>
            <a:fld id="{12572539-5CEA-4F31-A6BF-31C3D7473AE0}" type="slidenum">
              <a:rPr lang="fr-FR"/>
              <a:pPr>
                <a:defRPr/>
              </a:pPr>
              <a:t>‹N°›</a:t>
            </a:fld>
            <a:endParaRPr lang="fr-FR"/>
          </a:p>
        </p:txBody>
      </p:sp>
    </p:spTree>
    <p:extLst>
      <p:ext uri="{BB962C8B-B14F-4D97-AF65-F5344CB8AC3E}">
        <p14:creationId xmlns:p14="http://schemas.microsoft.com/office/powerpoint/2010/main" val="274147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1699" y="2347913"/>
            <a:ext cx="9088437" cy="1620837"/>
          </a:xfrm>
        </p:spPr>
        <p:txBody>
          <a:bodyPr/>
          <a:lstStyle/>
          <a:p>
            <a:r>
              <a:rPr lang="fr-FR"/>
              <a:t>Modifiez le style du titre</a:t>
            </a:r>
          </a:p>
        </p:txBody>
      </p:sp>
      <p:sp>
        <p:nvSpPr>
          <p:cNvPr id="3" name="Sous-titre 2"/>
          <p:cNvSpPr>
            <a:spLocks noGrp="1"/>
          </p:cNvSpPr>
          <p:nvPr>
            <p:ph type="subTitle" idx="1"/>
          </p:nvPr>
        </p:nvSpPr>
        <p:spPr>
          <a:xfrm>
            <a:off x="1603386" y="4283075"/>
            <a:ext cx="7485063" cy="1931987"/>
          </a:xfrm>
        </p:spPr>
        <p:txBody>
          <a:bodyPr/>
          <a:lstStyle>
            <a:lvl1pPr marL="0" indent="0" algn="ctr">
              <a:buNone/>
              <a:defRPr/>
            </a:lvl1pPr>
            <a:lvl2pPr marL="456687" indent="0" algn="ctr">
              <a:buNone/>
              <a:defRPr/>
            </a:lvl2pPr>
            <a:lvl3pPr marL="913382" indent="0" algn="ctr">
              <a:buNone/>
              <a:defRPr/>
            </a:lvl3pPr>
            <a:lvl4pPr marL="1370072" indent="0" algn="ctr">
              <a:buNone/>
              <a:defRPr/>
            </a:lvl4pPr>
            <a:lvl5pPr marL="1826765" indent="0" algn="ctr">
              <a:buNone/>
              <a:defRPr/>
            </a:lvl5pPr>
            <a:lvl6pPr marL="2283455" indent="0" algn="ctr">
              <a:buNone/>
              <a:defRPr/>
            </a:lvl6pPr>
            <a:lvl7pPr marL="2740147" indent="0" algn="ctr">
              <a:buNone/>
              <a:defRPr/>
            </a:lvl7pPr>
            <a:lvl8pPr marL="3196841" indent="0" algn="ctr">
              <a:buNone/>
              <a:defRPr/>
            </a:lvl8pPr>
            <a:lvl9pPr marL="3653531" indent="0" algn="ctr">
              <a:buNone/>
              <a:defRPr/>
            </a:lvl9pPr>
          </a:lstStyle>
          <a:p>
            <a:r>
              <a:rPr lang="fr-FR"/>
              <a:t>Modifiez le style des sous-titres du masque</a:t>
            </a:r>
          </a:p>
        </p:txBody>
      </p:sp>
      <p:sp>
        <p:nvSpPr>
          <p:cNvPr id="4" name="Rectangle 4"/>
          <p:cNvSpPr>
            <a:spLocks noGrp="1" noChangeArrowheads="1"/>
          </p:cNvSpPr>
          <p:nvPr>
            <p:ph type="sldNum" idx="10"/>
          </p:nvPr>
        </p:nvSpPr>
        <p:spPr>
          <a:ln/>
        </p:spPr>
        <p:txBody>
          <a:bodyPr/>
          <a:lstStyle>
            <a:lvl1pPr>
              <a:defRPr/>
            </a:lvl1pPr>
          </a:lstStyle>
          <a:p>
            <a:pPr>
              <a:defRPr/>
            </a:pPr>
            <a:fld id="{E5D2A409-02F2-4DD4-8F33-418D82BB2157}" type="slidenum">
              <a:rPr lang="fr-FR"/>
              <a:pPr>
                <a:defRPr/>
              </a:pPr>
              <a:t>‹N°›</a:t>
            </a:fld>
            <a:endParaRPr lang="fr-FR"/>
          </a:p>
        </p:txBody>
      </p:sp>
    </p:spTree>
    <p:extLst>
      <p:ext uri="{BB962C8B-B14F-4D97-AF65-F5344CB8AC3E}">
        <p14:creationId xmlns:p14="http://schemas.microsoft.com/office/powerpoint/2010/main" val="25758686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6" name="Pictur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42" t="914"/>
          <a:stretch>
            <a:fillRect/>
          </a:stretch>
        </p:blipFill>
        <p:spPr bwMode="auto">
          <a:xfrm>
            <a:off x="0" y="6"/>
            <a:ext cx="10691813" cy="1665288"/>
          </a:xfrm>
          <a:prstGeom prst="rect">
            <a:avLst/>
          </a:prstGeom>
          <a:noFill/>
          <a:ln>
            <a:noFill/>
          </a:ln>
          <a:effectLst/>
          <a:extLst>
            <a:ext uri="{909E8E84-426E-40DD-AFC4-6F175D3DCCD1}">
              <a14:hiddenFill xmlns:a14="http://schemas.microsoft.com/office/drawing/2010/main">
                <a:blipFill dpi="0" rotWithShape="0">
                  <a:blip/>
                  <a:srcRect l="142" t="914"/>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re 1"/>
          <p:cNvSpPr>
            <a:spLocks noGrp="1"/>
          </p:cNvSpPr>
          <p:nvPr>
            <p:ph type="title"/>
          </p:nvPr>
        </p:nvSpPr>
        <p:spPr>
          <a:xfrm>
            <a:off x="2393578" y="107429"/>
            <a:ext cx="7761660" cy="1260475"/>
          </a:xfrm>
        </p:spPr>
        <p:txBody>
          <a:bodyPr/>
          <a:lstStyle>
            <a:lvl1pPr>
              <a:defRPr sz="4000"/>
            </a:lvl1p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a:ln/>
        </p:spPr>
        <p:txBody>
          <a:bodyPr/>
          <a:lstStyle>
            <a:lvl1pPr>
              <a:defRPr/>
            </a:lvl1pPr>
          </a:lstStyle>
          <a:p>
            <a:pPr>
              <a:defRPr/>
            </a:pPr>
            <a:fld id="{BA93B36A-12CB-4E78-B766-0F2F2AE1E8D7}" type="slidenum">
              <a:rPr lang="fr-FR"/>
              <a:pPr>
                <a:defRPr/>
              </a:pPr>
              <a:t>‹N°›</a:t>
            </a:fld>
            <a:endParaRPr lang="fr-FR"/>
          </a:p>
        </p:txBody>
      </p:sp>
    </p:spTree>
    <p:extLst>
      <p:ext uri="{BB962C8B-B14F-4D97-AF65-F5344CB8AC3E}">
        <p14:creationId xmlns:p14="http://schemas.microsoft.com/office/powerpoint/2010/main" val="29516463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44560" y="3203575"/>
            <a:ext cx="9088437" cy="1654175"/>
          </a:xfrm>
        </p:spPr>
        <p:txBody>
          <a:bodyPr anchor="b"/>
          <a:lstStyle>
            <a:lvl1pPr marL="0" indent="0">
              <a:buNone/>
              <a:defRPr sz="2100"/>
            </a:lvl1pPr>
            <a:lvl2pPr marL="456687" indent="0">
              <a:buNone/>
              <a:defRPr sz="1800"/>
            </a:lvl2pPr>
            <a:lvl3pPr marL="913382" indent="0">
              <a:buNone/>
              <a:defRPr sz="1600"/>
            </a:lvl3pPr>
            <a:lvl4pPr marL="1370072" indent="0">
              <a:buNone/>
              <a:defRPr sz="1400"/>
            </a:lvl4pPr>
            <a:lvl5pPr marL="1826765" indent="0">
              <a:buNone/>
              <a:defRPr sz="1400"/>
            </a:lvl5pPr>
            <a:lvl6pPr marL="2283455" indent="0">
              <a:buNone/>
              <a:defRPr sz="1400"/>
            </a:lvl6pPr>
            <a:lvl7pPr marL="2740147" indent="0">
              <a:buNone/>
              <a:defRPr sz="1400"/>
            </a:lvl7pPr>
            <a:lvl8pPr marL="3196841" indent="0">
              <a:buNone/>
              <a:defRPr sz="1400"/>
            </a:lvl8pPr>
            <a:lvl9pPr marL="3653531" indent="0">
              <a:buNone/>
              <a:defRPr sz="1400"/>
            </a:lvl9pPr>
          </a:lstStyle>
          <a:p>
            <a:pPr lvl="0"/>
            <a:r>
              <a:rPr lang="fr-FR"/>
              <a:t>Modifiez les styles du texte du masque</a:t>
            </a:r>
          </a:p>
        </p:txBody>
      </p:sp>
      <p:sp>
        <p:nvSpPr>
          <p:cNvPr id="4" name="Rectangle 4"/>
          <p:cNvSpPr>
            <a:spLocks noGrp="1" noChangeArrowheads="1"/>
          </p:cNvSpPr>
          <p:nvPr>
            <p:ph type="sldNum" idx="10"/>
          </p:nvPr>
        </p:nvSpPr>
        <p:spPr>
          <a:ln/>
        </p:spPr>
        <p:txBody>
          <a:bodyPr/>
          <a:lstStyle>
            <a:lvl1pPr>
              <a:defRPr/>
            </a:lvl1pPr>
          </a:lstStyle>
          <a:p>
            <a:pPr>
              <a:defRPr/>
            </a:pPr>
            <a:fld id="{E4997FCC-2610-48B8-AD3C-538B0F0B1D37}" type="slidenum">
              <a:rPr lang="fr-FR"/>
              <a:pPr>
                <a:defRPr/>
              </a:pPr>
              <a:t>‹N°›</a:t>
            </a:fld>
            <a:endParaRPr lang="fr-FR"/>
          </a:p>
        </p:txBody>
      </p:sp>
      <p:pic>
        <p:nvPicPr>
          <p:cNvPr id="5" name="Pictur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42" t="914"/>
          <a:stretch>
            <a:fillRect/>
          </a:stretch>
        </p:blipFill>
        <p:spPr bwMode="auto">
          <a:xfrm>
            <a:off x="-7909" y="4130773"/>
            <a:ext cx="10691813" cy="1665288"/>
          </a:xfrm>
          <a:prstGeom prst="rect">
            <a:avLst/>
          </a:prstGeom>
          <a:noFill/>
          <a:ln>
            <a:noFill/>
          </a:ln>
          <a:effectLst/>
          <a:extLst>
            <a:ext uri="{909E8E84-426E-40DD-AFC4-6F175D3DCCD1}">
              <a14:hiddenFill xmlns:a14="http://schemas.microsoft.com/office/drawing/2010/main">
                <a:blipFill dpi="0" rotWithShape="0">
                  <a:blip/>
                  <a:srcRect l="142" t="914"/>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re 1"/>
          <p:cNvSpPr>
            <a:spLocks noGrp="1"/>
          </p:cNvSpPr>
          <p:nvPr>
            <p:ph type="title" hasCustomPrompt="1"/>
          </p:nvPr>
        </p:nvSpPr>
        <p:spPr>
          <a:xfrm>
            <a:off x="2537603" y="4427910"/>
            <a:ext cx="9088437" cy="936104"/>
          </a:xfrm>
        </p:spPr>
        <p:txBody>
          <a:bodyPr anchor="t"/>
          <a:lstStyle>
            <a:lvl1pPr algn="l">
              <a:defRPr sz="4000" b="1" cap="all"/>
            </a:lvl1pPr>
          </a:lstStyle>
          <a:p>
            <a:r>
              <a:rPr lang="fr-FR" dirty="0" err="1"/>
              <a:t>wxcxwcxwc</a:t>
            </a:r>
            <a:endParaRPr lang="fr-FR" dirty="0"/>
          </a:p>
        </p:txBody>
      </p:sp>
    </p:spTree>
    <p:extLst>
      <p:ext uri="{BB962C8B-B14F-4D97-AF65-F5344CB8AC3E}">
        <p14:creationId xmlns:p14="http://schemas.microsoft.com/office/powerpoint/2010/main" val="2035457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6" name="Pictur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42" t="914"/>
          <a:stretch>
            <a:fillRect/>
          </a:stretch>
        </p:blipFill>
        <p:spPr bwMode="auto">
          <a:xfrm>
            <a:off x="0" y="6"/>
            <a:ext cx="10691813" cy="1665288"/>
          </a:xfrm>
          <a:prstGeom prst="rect">
            <a:avLst/>
          </a:prstGeom>
          <a:noFill/>
          <a:ln>
            <a:noFill/>
          </a:ln>
          <a:effectLst/>
          <a:extLst>
            <a:ext uri="{909E8E84-426E-40DD-AFC4-6F175D3DCCD1}">
              <a14:hiddenFill xmlns:a14="http://schemas.microsoft.com/office/drawing/2010/main">
                <a:blipFill dpi="0" rotWithShape="0">
                  <a:blip/>
                  <a:srcRect l="142" t="914"/>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re 1"/>
          <p:cNvSpPr>
            <a:spLocks noGrp="1"/>
          </p:cNvSpPr>
          <p:nvPr>
            <p:ph type="title"/>
          </p:nvPr>
        </p:nvSpPr>
        <p:spPr>
          <a:xfrm>
            <a:off x="2393578" y="179437"/>
            <a:ext cx="7761660" cy="1260475"/>
          </a:xfrm>
        </p:spPr>
        <p:txBody>
          <a:bodyPr/>
          <a:lstStyle>
            <a:lvl1pPr>
              <a:defRPr sz="4000"/>
            </a:lvl1pPr>
          </a:lstStyle>
          <a:p>
            <a:r>
              <a:rPr lang="fr-FR"/>
              <a:t>Modifiez le style du titre</a:t>
            </a:r>
          </a:p>
        </p:txBody>
      </p:sp>
      <p:sp>
        <p:nvSpPr>
          <p:cNvPr id="3" name="Espace réservé du contenu 2"/>
          <p:cNvSpPr>
            <a:spLocks noGrp="1"/>
          </p:cNvSpPr>
          <p:nvPr>
            <p:ph sz="half" idx="1"/>
          </p:nvPr>
        </p:nvSpPr>
        <p:spPr>
          <a:xfrm>
            <a:off x="534998" y="1768485"/>
            <a:ext cx="4733925" cy="4987925"/>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421323" y="1768485"/>
            <a:ext cx="4733925" cy="4987925"/>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sldNum" idx="10"/>
          </p:nvPr>
        </p:nvSpPr>
        <p:spPr>
          <a:ln/>
        </p:spPr>
        <p:txBody>
          <a:bodyPr/>
          <a:lstStyle>
            <a:lvl1pPr>
              <a:defRPr/>
            </a:lvl1pPr>
          </a:lstStyle>
          <a:p>
            <a:pPr>
              <a:defRPr/>
            </a:pPr>
            <a:fld id="{2F2028A7-FD96-41B3-8D7B-40D6DE53FBF5}" type="slidenum">
              <a:rPr lang="fr-FR"/>
              <a:pPr>
                <a:defRPr/>
              </a:pPr>
              <a:t>‹N°›</a:t>
            </a:fld>
            <a:endParaRPr lang="fr-FR"/>
          </a:p>
        </p:txBody>
      </p:sp>
    </p:spTree>
    <p:extLst>
      <p:ext uri="{BB962C8B-B14F-4D97-AF65-F5344CB8AC3E}">
        <p14:creationId xmlns:p14="http://schemas.microsoft.com/office/powerpoint/2010/main" val="36463642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8" name="Pictur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42" t="914"/>
          <a:stretch>
            <a:fillRect/>
          </a:stretch>
        </p:blipFill>
        <p:spPr bwMode="auto">
          <a:xfrm>
            <a:off x="0" y="6"/>
            <a:ext cx="10691813" cy="1665288"/>
          </a:xfrm>
          <a:prstGeom prst="rect">
            <a:avLst/>
          </a:prstGeom>
          <a:noFill/>
          <a:ln>
            <a:noFill/>
          </a:ln>
          <a:effectLst/>
          <a:extLst>
            <a:ext uri="{909E8E84-426E-40DD-AFC4-6F175D3DCCD1}">
              <a14:hiddenFill xmlns:a14="http://schemas.microsoft.com/office/drawing/2010/main">
                <a:blipFill dpi="0" rotWithShape="0">
                  <a:blip/>
                  <a:srcRect l="142" t="914"/>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re 1"/>
          <p:cNvSpPr>
            <a:spLocks noGrp="1"/>
          </p:cNvSpPr>
          <p:nvPr>
            <p:ph type="title"/>
          </p:nvPr>
        </p:nvSpPr>
        <p:spPr>
          <a:xfrm>
            <a:off x="2393588" y="179447"/>
            <a:ext cx="7763247" cy="1258887"/>
          </a:xfrm>
        </p:spPr>
        <p:txBody>
          <a:bodyPr/>
          <a:lstStyle>
            <a:lvl1pPr>
              <a:defRPr sz="4000"/>
            </a:lvl1pPr>
          </a:lstStyle>
          <a:p>
            <a:r>
              <a:rPr lang="fr-FR" dirty="0"/>
              <a:t>Modifiez le style du titre</a:t>
            </a:r>
          </a:p>
        </p:txBody>
      </p:sp>
      <p:sp>
        <p:nvSpPr>
          <p:cNvPr id="3" name="Espace réservé du texte 2"/>
          <p:cNvSpPr>
            <a:spLocks noGrp="1"/>
          </p:cNvSpPr>
          <p:nvPr>
            <p:ph type="body" idx="1"/>
          </p:nvPr>
        </p:nvSpPr>
        <p:spPr>
          <a:xfrm>
            <a:off x="534989" y="1692275"/>
            <a:ext cx="4724400" cy="704850"/>
          </a:xfrm>
        </p:spPr>
        <p:txBody>
          <a:bodyPr anchor="b"/>
          <a:lstStyle>
            <a:lvl1pPr marL="0" indent="0">
              <a:buNone/>
              <a:defRPr sz="2400" b="1"/>
            </a:lvl1pPr>
            <a:lvl2pPr marL="456687" indent="0">
              <a:buNone/>
              <a:defRPr sz="2100" b="1"/>
            </a:lvl2pPr>
            <a:lvl3pPr marL="913382" indent="0">
              <a:buNone/>
              <a:defRPr sz="1800" b="1"/>
            </a:lvl3pPr>
            <a:lvl4pPr marL="1370072" indent="0">
              <a:buNone/>
              <a:defRPr sz="1600" b="1"/>
            </a:lvl4pPr>
            <a:lvl5pPr marL="1826765" indent="0">
              <a:buNone/>
              <a:defRPr sz="1600" b="1"/>
            </a:lvl5pPr>
            <a:lvl6pPr marL="2283455" indent="0">
              <a:buNone/>
              <a:defRPr sz="1600" b="1"/>
            </a:lvl6pPr>
            <a:lvl7pPr marL="2740147" indent="0">
              <a:buNone/>
              <a:defRPr sz="1600" b="1"/>
            </a:lvl7pPr>
            <a:lvl8pPr marL="3196841" indent="0">
              <a:buNone/>
              <a:defRPr sz="1600" b="1"/>
            </a:lvl8pPr>
            <a:lvl9pPr marL="3653531"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534989" y="2397125"/>
            <a:ext cx="4724400" cy="4356100"/>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430840" y="1692275"/>
            <a:ext cx="4725987" cy="704850"/>
          </a:xfrm>
        </p:spPr>
        <p:txBody>
          <a:bodyPr anchor="b"/>
          <a:lstStyle>
            <a:lvl1pPr marL="0" indent="0">
              <a:buNone/>
              <a:defRPr sz="2400" b="1"/>
            </a:lvl1pPr>
            <a:lvl2pPr marL="456687" indent="0">
              <a:buNone/>
              <a:defRPr sz="2100" b="1"/>
            </a:lvl2pPr>
            <a:lvl3pPr marL="913382" indent="0">
              <a:buNone/>
              <a:defRPr sz="1800" b="1"/>
            </a:lvl3pPr>
            <a:lvl4pPr marL="1370072" indent="0">
              <a:buNone/>
              <a:defRPr sz="1600" b="1"/>
            </a:lvl4pPr>
            <a:lvl5pPr marL="1826765" indent="0">
              <a:buNone/>
              <a:defRPr sz="1600" b="1"/>
            </a:lvl5pPr>
            <a:lvl6pPr marL="2283455" indent="0">
              <a:buNone/>
              <a:defRPr sz="1600" b="1"/>
            </a:lvl6pPr>
            <a:lvl7pPr marL="2740147" indent="0">
              <a:buNone/>
              <a:defRPr sz="1600" b="1"/>
            </a:lvl7pPr>
            <a:lvl8pPr marL="3196841" indent="0">
              <a:buNone/>
              <a:defRPr sz="1600" b="1"/>
            </a:lvl8pPr>
            <a:lvl9pPr marL="3653531"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5430840" y="2397125"/>
            <a:ext cx="4725987" cy="4356100"/>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sldNum" idx="10"/>
          </p:nvPr>
        </p:nvSpPr>
        <p:spPr>
          <a:ln/>
        </p:spPr>
        <p:txBody>
          <a:bodyPr/>
          <a:lstStyle>
            <a:lvl1pPr>
              <a:defRPr/>
            </a:lvl1pPr>
          </a:lstStyle>
          <a:p>
            <a:pPr>
              <a:defRPr/>
            </a:pPr>
            <a:fld id="{DCD1444E-5713-4ECD-9171-AF2C87B7B00B}" type="slidenum">
              <a:rPr lang="fr-FR"/>
              <a:pPr>
                <a:defRPr/>
              </a:pPr>
              <a:t>‹N°›</a:t>
            </a:fld>
            <a:endParaRPr lang="fr-FR"/>
          </a:p>
        </p:txBody>
      </p:sp>
    </p:spTree>
    <p:extLst>
      <p:ext uri="{BB962C8B-B14F-4D97-AF65-F5344CB8AC3E}">
        <p14:creationId xmlns:p14="http://schemas.microsoft.com/office/powerpoint/2010/main" val="1237721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550" y="4857750"/>
            <a:ext cx="9088438" cy="1501775"/>
          </a:xfrm>
        </p:spPr>
        <p:txBody>
          <a:bodyPr/>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844550" y="3203575"/>
            <a:ext cx="90884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6"/>
          <p:cNvSpPr>
            <a:spLocks noGrp="1" noChangeArrowheads="1"/>
          </p:cNvSpPr>
          <p:nvPr>
            <p:ph type="sldNum" idx="10"/>
          </p:nvPr>
        </p:nvSpPr>
        <p:spPr>
          <a:ln/>
        </p:spPr>
        <p:txBody>
          <a:bodyPr/>
          <a:lstStyle>
            <a:lvl1pPr>
              <a:defRPr/>
            </a:lvl1pPr>
          </a:lstStyle>
          <a:p>
            <a:pPr>
              <a:defRPr/>
            </a:pPr>
            <a:fld id="{0032F0A5-1BA1-4690-9869-64FF00EC3971}" type="slidenum">
              <a:rPr lang="fr-FR"/>
              <a:pPr>
                <a:defRPr/>
              </a:pPr>
              <a:t>‹N°›</a:t>
            </a:fld>
            <a:endParaRPr lang="fr-FR"/>
          </a:p>
        </p:txBody>
      </p:sp>
    </p:spTree>
    <p:extLst>
      <p:ext uri="{BB962C8B-B14F-4D97-AF65-F5344CB8AC3E}">
        <p14:creationId xmlns:p14="http://schemas.microsoft.com/office/powerpoint/2010/main" val="40156316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4" name="Pictur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42" t="914"/>
          <a:stretch>
            <a:fillRect/>
          </a:stretch>
        </p:blipFill>
        <p:spPr bwMode="auto">
          <a:xfrm>
            <a:off x="-7909" y="6"/>
            <a:ext cx="10691813" cy="1665288"/>
          </a:xfrm>
          <a:prstGeom prst="rect">
            <a:avLst/>
          </a:prstGeom>
          <a:noFill/>
          <a:ln>
            <a:noFill/>
          </a:ln>
          <a:effectLst/>
          <a:extLst>
            <a:ext uri="{909E8E84-426E-40DD-AFC4-6F175D3DCCD1}">
              <a14:hiddenFill xmlns:a14="http://schemas.microsoft.com/office/drawing/2010/main">
                <a:blipFill dpi="0" rotWithShape="0">
                  <a:blip/>
                  <a:srcRect l="142" t="914"/>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re 1"/>
          <p:cNvSpPr>
            <a:spLocks noGrp="1"/>
          </p:cNvSpPr>
          <p:nvPr>
            <p:ph type="title"/>
          </p:nvPr>
        </p:nvSpPr>
        <p:spPr>
          <a:xfrm>
            <a:off x="2393578" y="107429"/>
            <a:ext cx="7761660" cy="1260475"/>
          </a:xfrm>
        </p:spPr>
        <p:txBody>
          <a:bodyPr/>
          <a:lstStyle>
            <a:lvl1pPr>
              <a:defRPr sz="4000"/>
            </a:lvl1pPr>
          </a:lstStyle>
          <a:p>
            <a:r>
              <a:rPr lang="fr-FR"/>
              <a:t>Modifiez le style du titre</a:t>
            </a:r>
          </a:p>
        </p:txBody>
      </p:sp>
      <p:sp>
        <p:nvSpPr>
          <p:cNvPr id="3" name="Rectangle 4"/>
          <p:cNvSpPr>
            <a:spLocks noGrp="1" noChangeArrowheads="1"/>
          </p:cNvSpPr>
          <p:nvPr>
            <p:ph type="sldNum" idx="10"/>
          </p:nvPr>
        </p:nvSpPr>
        <p:spPr>
          <a:ln/>
        </p:spPr>
        <p:txBody>
          <a:bodyPr/>
          <a:lstStyle>
            <a:lvl1pPr>
              <a:defRPr/>
            </a:lvl1pPr>
          </a:lstStyle>
          <a:p>
            <a:pPr>
              <a:defRPr/>
            </a:pPr>
            <a:fld id="{B43541A9-0615-4810-AB2B-5A6D43258115}" type="slidenum">
              <a:rPr lang="fr-FR"/>
              <a:pPr>
                <a:defRPr/>
              </a:pPr>
              <a:t>‹N°›</a:t>
            </a:fld>
            <a:endParaRPr lang="fr-FR"/>
          </a:p>
        </p:txBody>
      </p:sp>
    </p:spTree>
    <p:extLst>
      <p:ext uri="{BB962C8B-B14F-4D97-AF65-F5344CB8AC3E}">
        <p14:creationId xmlns:p14="http://schemas.microsoft.com/office/powerpoint/2010/main" val="32965026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sldNum" idx="10"/>
          </p:nvPr>
        </p:nvSpPr>
        <p:spPr>
          <a:ln/>
        </p:spPr>
        <p:txBody>
          <a:bodyPr/>
          <a:lstStyle>
            <a:lvl1pPr>
              <a:defRPr/>
            </a:lvl1pPr>
          </a:lstStyle>
          <a:p>
            <a:pPr>
              <a:defRPr/>
            </a:pPr>
            <a:fld id="{3602E8C2-6A9B-48A6-B8BB-B05A7F0077DA}" type="slidenum">
              <a:rPr lang="fr-FR"/>
              <a:pPr>
                <a:defRPr/>
              </a:pPr>
              <a:t>‹N°›</a:t>
            </a:fld>
            <a:endParaRPr lang="fr-FR"/>
          </a:p>
        </p:txBody>
      </p:sp>
      <p:pic>
        <p:nvPicPr>
          <p:cNvPr id="3" name="Pictur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42" t="914"/>
          <a:stretch>
            <a:fillRect/>
          </a:stretch>
        </p:blipFill>
        <p:spPr bwMode="auto">
          <a:xfrm>
            <a:off x="0" y="6"/>
            <a:ext cx="10691813" cy="1665288"/>
          </a:xfrm>
          <a:prstGeom prst="rect">
            <a:avLst/>
          </a:prstGeom>
          <a:noFill/>
          <a:ln>
            <a:noFill/>
          </a:ln>
          <a:effectLst/>
          <a:extLst>
            <a:ext uri="{909E8E84-426E-40DD-AFC4-6F175D3DCCD1}">
              <a14:hiddenFill xmlns:a14="http://schemas.microsoft.com/office/drawing/2010/main">
                <a:blipFill dpi="0" rotWithShape="0">
                  <a:blip/>
                  <a:srcRect l="142" t="914"/>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83689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991" y="301625"/>
            <a:ext cx="3517900" cy="1279525"/>
          </a:xfrm>
        </p:spPr>
        <p:txBody>
          <a:bodyPr anchor="b"/>
          <a:lstStyle>
            <a:lvl1pPr algn="l">
              <a:defRPr sz="2100" b="1"/>
            </a:lvl1pPr>
          </a:lstStyle>
          <a:p>
            <a:r>
              <a:rPr lang="fr-FR"/>
              <a:t>Modifiez le style du titre</a:t>
            </a:r>
          </a:p>
        </p:txBody>
      </p:sp>
      <p:sp>
        <p:nvSpPr>
          <p:cNvPr id="3" name="Espace réservé du contenu 2"/>
          <p:cNvSpPr>
            <a:spLocks noGrp="1"/>
          </p:cNvSpPr>
          <p:nvPr>
            <p:ph idx="1"/>
          </p:nvPr>
        </p:nvSpPr>
        <p:spPr>
          <a:xfrm>
            <a:off x="4179899" y="301630"/>
            <a:ext cx="5976937" cy="6451599"/>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34991" y="1581160"/>
            <a:ext cx="3517900" cy="5172075"/>
          </a:xfrm>
        </p:spPr>
        <p:txBody>
          <a:bodyPr/>
          <a:lstStyle>
            <a:lvl1pPr marL="0" indent="0">
              <a:buNone/>
              <a:defRPr sz="1400"/>
            </a:lvl1pPr>
            <a:lvl2pPr marL="456687" indent="0">
              <a:buNone/>
              <a:defRPr sz="1300"/>
            </a:lvl2pPr>
            <a:lvl3pPr marL="913382" indent="0">
              <a:buNone/>
              <a:defRPr sz="1000"/>
            </a:lvl3pPr>
            <a:lvl4pPr marL="1370072" indent="0">
              <a:buNone/>
              <a:defRPr sz="900"/>
            </a:lvl4pPr>
            <a:lvl5pPr marL="1826765" indent="0">
              <a:buNone/>
              <a:defRPr sz="900"/>
            </a:lvl5pPr>
            <a:lvl6pPr marL="2283455" indent="0">
              <a:buNone/>
              <a:defRPr sz="900"/>
            </a:lvl6pPr>
            <a:lvl7pPr marL="2740147" indent="0">
              <a:buNone/>
              <a:defRPr sz="900"/>
            </a:lvl7pPr>
            <a:lvl8pPr marL="3196841" indent="0">
              <a:buNone/>
              <a:defRPr sz="900"/>
            </a:lvl8pPr>
            <a:lvl9pPr marL="3653531" indent="0">
              <a:buNone/>
              <a:defRPr sz="900"/>
            </a:lvl9pPr>
          </a:lstStyle>
          <a:p>
            <a:pPr lvl="0"/>
            <a:r>
              <a:rPr lang="fr-FR"/>
              <a:t>Modifiez les styles du texte du masque</a:t>
            </a:r>
          </a:p>
        </p:txBody>
      </p:sp>
      <p:sp>
        <p:nvSpPr>
          <p:cNvPr id="5" name="Rectangle 4"/>
          <p:cNvSpPr>
            <a:spLocks noGrp="1" noChangeArrowheads="1"/>
          </p:cNvSpPr>
          <p:nvPr>
            <p:ph type="sldNum" idx="10"/>
          </p:nvPr>
        </p:nvSpPr>
        <p:spPr>
          <a:ln/>
        </p:spPr>
        <p:txBody>
          <a:bodyPr/>
          <a:lstStyle>
            <a:lvl1pPr>
              <a:defRPr/>
            </a:lvl1pPr>
          </a:lstStyle>
          <a:p>
            <a:pPr>
              <a:defRPr/>
            </a:pPr>
            <a:fld id="{88E2171E-C565-4071-A8D6-B6A221A3991E}" type="slidenum">
              <a:rPr lang="fr-FR"/>
              <a:pPr>
                <a:defRPr/>
              </a:pPr>
              <a:t>‹N°›</a:t>
            </a:fld>
            <a:endParaRPr lang="fr-FR"/>
          </a:p>
        </p:txBody>
      </p:sp>
    </p:spTree>
    <p:extLst>
      <p:ext uri="{BB962C8B-B14F-4D97-AF65-F5344CB8AC3E}">
        <p14:creationId xmlns:p14="http://schemas.microsoft.com/office/powerpoint/2010/main" val="20269079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501" y="5291140"/>
            <a:ext cx="6415088" cy="625475"/>
          </a:xfrm>
        </p:spPr>
        <p:txBody>
          <a:bodyPr anchor="b"/>
          <a:lstStyle>
            <a:lvl1pPr algn="l">
              <a:defRPr sz="2100" b="1"/>
            </a:lvl1pPr>
          </a:lstStyle>
          <a:p>
            <a:r>
              <a:rPr lang="fr-FR"/>
              <a:t>Modifiez le style du titre</a:t>
            </a:r>
          </a:p>
        </p:txBody>
      </p:sp>
      <p:sp>
        <p:nvSpPr>
          <p:cNvPr id="3" name="Espace réservé pour une image  2"/>
          <p:cNvSpPr>
            <a:spLocks noGrp="1"/>
          </p:cNvSpPr>
          <p:nvPr>
            <p:ph type="pic" idx="1"/>
          </p:nvPr>
        </p:nvSpPr>
        <p:spPr>
          <a:xfrm>
            <a:off x="2095501" y="674688"/>
            <a:ext cx="6415088" cy="4537075"/>
          </a:xfrm>
        </p:spPr>
        <p:txBody>
          <a:bodyPr/>
          <a:lstStyle>
            <a:lvl1pPr marL="0" indent="0">
              <a:buNone/>
              <a:defRPr sz="3200"/>
            </a:lvl1pPr>
            <a:lvl2pPr marL="456687" indent="0">
              <a:buNone/>
              <a:defRPr sz="2900"/>
            </a:lvl2pPr>
            <a:lvl3pPr marL="913382" indent="0">
              <a:buNone/>
              <a:defRPr sz="2400"/>
            </a:lvl3pPr>
            <a:lvl4pPr marL="1370072" indent="0">
              <a:buNone/>
              <a:defRPr sz="2100"/>
            </a:lvl4pPr>
            <a:lvl5pPr marL="1826765" indent="0">
              <a:buNone/>
              <a:defRPr sz="2100"/>
            </a:lvl5pPr>
            <a:lvl6pPr marL="2283455" indent="0">
              <a:buNone/>
              <a:defRPr sz="2100"/>
            </a:lvl6pPr>
            <a:lvl7pPr marL="2740147" indent="0">
              <a:buNone/>
              <a:defRPr sz="2100"/>
            </a:lvl7pPr>
            <a:lvl8pPr marL="3196841" indent="0">
              <a:buNone/>
              <a:defRPr sz="2100"/>
            </a:lvl8pPr>
            <a:lvl9pPr marL="3653531" indent="0">
              <a:buNone/>
              <a:defRPr sz="2100"/>
            </a:lvl9pPr>
          </a:lstStyle>
          <a:p>
            <a:pPr lvl="0"/>
            <a:endParaRPr lang="fr-FR" noProof="0"/>
          </a:p>
        </p:txBody>
      </p:sp>
      <p:sp>
        <p:nvSpPr>
          <p:cNvPr id="4" name="Espace réservé du texte 3"/>
          <p:cNvSpPr>
            <a:spLocks noGrp="1"/>
          </p:cNvSpPr>
          <p:nvPr>
            <p:ph type="body" sz="half" idx="2"/>
          </p:nvPr>
        </p:nvSpPr>
        <p:spPr>
          <a:xfrm>
            <a:off x="2095501" y="5916613"/>
            <a:ext cx="6415088" cy="887412"/>
          </a:xfrm>
        </p:spPr>
        <p:txBody>
          <a:bodyPr/>
          <a:lstStyle>
            <a:lvl1pPr marL="0" indent="0">
              <a:buNone/>
              <a:defRPr sz="1400"/>
            </a:lvl1pPr>
            <a:lvl2pPr marL="456687" indent="0">
              <a:buNone/>
              <a:defRPr sz="1300"/>
            </a:lvl2pPr>
            <a:lvl3pPr marL="913382" indent="0">
              <a:buNone/>
              <a:defRPr sz="1000"/>
            </a:lvl3pPr>
            <a:lvl4pPr marL="1370072" indent="0">
              <a:buNone/>
              <a:defRPr sz="900"/>
            </a:lvl4pPr>
            <a:lvl5pPr marL="1826765" indent="0">
              <a:buNone/>
              <a:defRPr sz="900"/>
            </a:lvl5pPr>
            <a:lvl6pPr marL="2283455" indent="0">
              <a:buNone/>
              <a:defRPr sz="900"/>
            </a:lvl6pPr>
            <a:lvl7pPr marL="2740147" indent="0">
              <a:buNone/>
              <a:defRPr sz="900"/>
            </a:lvl7pPr>
            <a:lvl8pPr marL="3196841" indent="0">
              <a:buNone/>
              <a:defRPr sz="900"/>
            </a:lvl8pPr>
            <a:lvl9pPr marL="3653531" indent="0">
              <a:buNone/>
              <a:defRPr sz="900"/>
            </a:lvl9pPr>
          </a:lstStyle>
          <a:p>
            <a:pPr lvl="0"/>
            <a:r>
              <a:rPr lang="fr-FR"/>
              <a:t>Modifiez les styles du texte du masque</a:t>
            </a:r>
          </a:p>
        </p:txBody>
      </p:sp>
      <p:sp>
        <p:nvSpPr>
          <p:cNvPr id="5" name="Rectangle 4"/>
          <p:cNvSpPr>
            <a:spLocks noGrp="1" noChangeArrowheads="1"/>
          </p:cNvSpPr>
          <p:nvPr>
            <p:ph type="sldNum" idx="10"/>
          </p:nvPr>
        </p:nvSpPr>
        <p:spPr>
          <a:ln/>
        </p:spPr>
        <p:txBody>
          <a:bodyPr/>
          <a:lstStyle>
            <a:lvl1pPr>
              <a:defRPr/>
            </a:lvl1pPr>
          </a:lstStyle>
          <a:p>
            <a:pPr>
              <a:defRPr/>
            </a:pPr>
            <a:fld id="{A5C2C558-6C20-4A7E-9635-4754FB7519EC}" type="slidenum">
              <a:rPr lang="fr-FR"/>
              <a:pPr>
                <a:defRPr/>
              </a:pPr>
              <a:t>‹N°›</a:t>
            </a:fld>
            <a:endParaRPr lang="fr-FR"/>
          </a:p>
        </p:txBody>
      </p:sp>
    </p:spTree>
    <p:extLst>
      <p:ext uri="{BB962C8B-B14F-4D97-AF65-F5344CB8AC3E}">
        <p14:creationId xmlns:p14="http://schemas.microsoft.com/office/powerpoint/2010/main" val="25463208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a:ln/>
        </p:spPr>
        <p:txBody>
          <a:bodyPr/>
          <a:lstStyle>
            <a:lvl1pPr>
              <a:defRPr/>
            </a:lvl1pPr>
          </a:lstStyle>
          <a:p>
            <a:pPr>
              <a:defRPr/>
            </a:pPr>
            <a:fld id="{CBE64FA7-4D7D-4EFB-93C0-F550E047A6A1}" type="slidenum">
              <a:rPr lang="fr-FR"/>
              <a:pPr>
                <a:defRPr/>
              </a:pPr>
              <a:t>‹N°›</a:t>
            </a:fld>
            <a:endParaRPr lang="fr-FR"/>
          </a:p>
        </p:txBody>
      </p:sp>
    </p:spTree>
    <p:extLst>
      <p:ext uri="{BB962C8B-B14F-4D97-AF65-F5344CB8AC3E}">
        <p14:creationId xmlns:p14="http://schemas.microsoft.com/office/powerpoint/2010/main" val="15800408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50185" y="301635"/>
            <a:ext cx="2405063" cy="645477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534988" y="301635"/>
            <a:ext cx="7062787" cy="645477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a:ln/>
        </p:spPr>
        <p:txBody>
          <a:bodyPr/>
          <a:lstStyle>
            <a:lvl1pPr>
              <a:defRPr/>
            </a:lvl1pPr>
          </a:lstStyle>
          <a:p>
            <a:pPr>
              <a:defRPr/>
            </a:pPr>
            <a:fld id="{AC9B26E5-481F-4DD8-9632-62FC37764D79}" type="slidenum">
              <a:rPr lang="fr-FR"/>
              <a:pPr>
                <a:defRPr/>
              </a:pPr>
              <a:t>‹N°›</a:t>
            </a:fld>
            <a:endParaRPr lang="fr-FR"/>
          </a:p>
        </p:txBody>
      </p:sp>
    </p:spTree>
    <p:extLst>
      <p:ext uri="{BB962C8B-B14F-4D97-AF65-F5344CB8AC3E}">
        <p14:creationId xmlns:p14="http://schemas.microsoft.com/office/powerpoint/2010/main" val="29415202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534991" y="301625"/>
            <a:ext cx="9620250" cy="1260475"/>
          </a:xfrm>
        </p:spPr>
        <p:txBody>
          <a:bodyPr/>
          <a:lstStyle/>
          <a:p>
            <a:r>
              <a:rPr lang="fr-FR"/>
              <a:t>Modifiez le style du titre</a:t>
            </a:r>
          </a:p>
        </p:txBody>
      </p:sp>
      <p:sp>
        <p:nvSpPr>
          <p:cNvPr id="3" name="Rectangle 4"/>
          <p:cNvSpPr>
            <a:spLocks noGrp="1" noChangeArrowheads="1"/>
          </p:cNvSpPr>
          <p:nvPr>
            <p:ph type="sldNum" idx="10"/>
          </p:nvPr>
        </p:nvSpPr>
        <p:spPr>
          <a:ln/>
        </p:spPr>
        <p:txBody>
          <a:bodyPr/>
          <a:lstStyle>
            <a:lvl1pPr>
              <a:defRPr/>
            </a:lvl1pPr>
          </a:lstStyle>
          <a:p>
            <a:pPr>
              <a:defRPr/>
            </a:pPr>
            <a:fld id="{12572539-5CEA-4F31-A6BF-31C3D7473AE0}" type="slidenum">
              <a:rPr lang="fr-FR"/>
              <a:pPr>
                <a:defRPr/>
              </a:pPr>
              <a:t>‹N°›</a:t>
            </a:fld>
            <a:endParaRPr lang="fr-FR"/>
          </a:p>
        </p:txBody>
      </p:sp>
    </p:spTree>
    <p:extLst>
      <p:ext uri="{BB962C8B-B14F-4D97-AF65-F5344CB8AC3E}">
        <p14:creationId xmlns:p14="http://schemas.microsoft.com/office/powerpoint/2010/main" val="29243327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1701" y="2347913"/>
            <a:ext cx="9088437" cy="1620837"/>
          </a:xfrm>
        </p:spPr>
        <p:txBody>
          <a:bodyPr/>
          <a:lstStyle/>
          <a:p>
            <a:r>
              <a:rPr lang="fr-FR"/>
              <a:t>Modifiez le style du titre</a:t>
            </a:r>
          </a:p>
        </p:txBody>
      </p:sp>
      <p:sp>
        <p:nvSpPr>
          <p:cNvPr id="3" name="Sous-titre 2"/>
          <p:cNvSpPr>
            <a:spLocks noGrp="1"/>
          </p:cNvSpPr>
          <p:nvPr>
            <p:ph type="subTitle" idx="1"/>
          </p:nvPr>
        </p:nvSpPr>
        <p:spPr>
          <a:xfrm>
            <a:off x="1603388" y="4283075"/>
            <a:ext cx="7485063" cy="1931987"/>
          </a:xfrm>
        </p:spPr>
        <p:txBody>
          <a:bodyPr/>
          <a:lstStyle>
            <a:lvl1pPr marL="0" indent="0" algn="ctr">
              <a:buNone/>
              <a:defRPr/>
            </a:lvl1pPr>
            <a:lvl2pPr marL="456574" indent="0" algn="ctr">
              <a:buNone/>
              <a:defRPr/>
            </a:lvl2pPr>
            <a:lvl3pPr marL="913156" indent="0" algn="ctr">
              <a:buNone/>
              <a:defRPr/>
            </a:lvl3pPr>
            <a:lvl4pPr marL="1369733" indent="0" algn="ctr">
              <a:buNone/>
              <a:defRPr/>
            </a:lvl4pPr>
            <a:lvl5pPr marL="1826313" indent="0" algn="ctr">
              <a:buNone/>
              <a:defRPr/>
            </a:lvl5pPr>
            <a:lvl6pPr marL="2282891" indent="0" algn="ctr">
              <a:buNone/>
              <a:defRPr/>
            </a:lvl6pPr>
            <a:lvl7pPr marL="2739470" indent="0" algn="ctr">
              <a:buNone/>
              <a:defRPr/>
            </a:lvl7pPr>
            <a:lvl8pPr marL="3196051" indent="0" algn="ctr">
              <a:buNone/>
              <a:defRPr/>
            </a:lvl8pPr>
            <a:lvl9pPr marL="3652628" indent="0" algn="ctr">
              <a:buNone/>
              <a:defRPr/>
            </a:lvl9pPr>
          </a:lstStyle>
          <a:p>
            <a:r>
              <a:rPr lang="fr-FR"/>
              <a:t>Modifiez le style des sous-titres du masque</a:t>
            </a:r>
          </a:p>
        </p:txBody>
      </p:sp>
      <p:sp>
        <p:nvSpPr>
          <p:cNvPr id="4" name="Rectangle 4"/>
          <p:cNvSpPr>
            <a:spLocks noGrp="1" noChangeArrowheads="1"/>
          </p:cNvSpPr>
          <p:nvPr>
            <p:ph type="sldNum" idx="10"/>
          </p:nvPr>
        </p:nvSpPr>
        <p:spPr>
          <a:ln/>
        </p:spPr>
        <p:txBody>
          <a:bodyPr/>
          <a:lstStyle>
            <a:lvl1pPr>
              <a:defRPr/>
            </a:lvl1pPr>
          </a:lstStyle>
          <a:p>
            <a:pPr>
              <a:defRPr/>
            </a:pPr>
            <a:fld id="{E5D2A409-02F2-4DD4-8F33-418D82BB2157}" type="slidenum">
              <a:rPr lang="fr-FR"/>
              <a:pPr>
                <a:defRPr/>
              </a:pPr>
              <a:t>‹N°›</a:t>
            </a:fld>
            <a:endParaRPr lang="fr-FR"/>
          </a:p>
        </p:txBody>
      </p:sp>
    </p:spTree>
    <p:extLst>
      <p:ext uri="{BB962C8B-B14F-4D97-AF65-F5344CB8AC3E}">
        <p14:creationId xmlns:p14="http://schemas.microsoft.com/office/powerpoint/2010/main" val="12572689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6" name="Pictur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42" t="914"/>
          <a:stretch>
            <a:fillRect/>
          </a:stretch>
        </p:blipFill>
        <p:spPr bwMode="auto">
          <a:xfrm>
            <a:off x="0" y="6"/>
            <a:ext cx="10691813" cy="1665288"/>
          </a:xfrm>
          <a:prstGeom prst="rect">
            <a:avLst/>
          </a:prstGeom>
          <a:noFill/>
          <a:ln>
            <a:noFill/>
          </a:ln>
          <a:effectLst/>
          <a:extLst>
            <a:ext uri="{909E8E84-426E-40DD-AFC4-6F175D3DCCD1}">
              <a14:hiddenFill xmlns:a14="http://schemas.microsoft.com/office/drawing/2010/main">
                <a:blipFill dpi="0" rotWithShape="0">
                  <a:blip/>
                  <a:srcRect l="142" t="914"/>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re 1"/>
          <p:cNvSpPr>
            <a:spLocks noGrp="1"/>
          </p:cNvSpPr>
          <p:nvPr>
            <p:ph type="title"/>
          </p:nvPr>
        </p:nvSpPr>
        <p:spPr>
          <a:xfrm>
            <a:off x="2393578" y="107429"/>
            <a:ext cx="7761660" cy="1260475"/>
          </a:xfrm>
        </p:spPr>
        <p:txBody>
          <a:bodyPr/>
          <a:lstStyle>
            <a:lvl1pPr>
              <a:defRPr sz="4000"/>
            </a:lvl1p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a:ln/>
        </p:spPr>
        <p:txBody>
          <a:bodyPr/>
          <a:lstStyle>
            <a:lvl1pPr>
              <a:defRPr/>
            </a:lvl1pPr>
          </a:lstStyle>
          <a:p>
            <a:pPr>
              <a:defRPr/>
            </a:pPr>
            <a:fld id="{BA93B36A-12CB-4E78-B766-0F2F2AE1E8D7}" type="slidenum">
              <a:rPr lang="fr-FR"/>
              <a:pPr>
                <a:defRPr/>
              </a:pPr>
              <a:t>‹N°›</a:t>
            </a:fld>
            <a:endParaRPr lang="fr-FR"/>
          </a:p>
        </p:txBody>
      </p:sp>
      <p:grpSp>
        <p:nvGrpSpPr>
          <p:cNvPr id="7" name="Groupe 6"/>
          <p:cNvGrpSpPr/>
          <p:nvPr userDrawn="1"/>
        </p:nvGrpSpPr>
        <p:grpSpPr>
          <a:xfrm>
            <a:off x="8946206" y="0"/>
            <a:ext cx="1737698" cy="1665294"/>
            <a:chOff x="8955712" y="0"/>
            <a:chExt cx="1728192" cy="1656184"/>
          </a:xfrm>
        </p:grpSpPr>
        <p:sp>
          <p:nvSpPr>
            <p:cNvPr id="8" name="Rectangle 7"/>
            <p:cNvSpPr/>
            <p:nvPr userDrawn="1"/>
          </p:nvSpPr>
          <p:spPr bwMode="auto">
            <a:xfrm>
              <a:off x="8955712" y="0"/>
              <a:ext cx="1728192" cy="165618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effectLst/>
                <a:latin typeface="Arial" charset="0"/>
                <a:cs typeface="Arial Unicode MS" charset="0"/>
              </a:endParaRPr>
            </a:p>
          </p:txBody>
        </p:sp>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58641" y="179047"/>
              <a:ext cx="1408479" cy="1307206"/>
            </a:xfrm>
            <a:prstGeom prst="rect">
              <a:avLst/>
            </a:prstGeom>
          </p:spPr>
        </p:pic>
      </p:grpSp>
    </p:spTree>
    <p:extLst>
      <p:ext uri="{BB962C8B-B14F-4D97-AF65-F5344CB8AC3E}">
        <p14:creationId xmlns:p14="http://schemas.microsoft.com/office/powerpoint/2010/main" val="19393610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44563" y="3203575"/>
            <a:ext cx="9088437" cy="1654175"/>
          </a:xfrm>
        </p:spPr>
        <p:txBody>
          <a:bodyPr anchor="b"/>
          <a:lstStyle>
            <a:lvl1pPr marL="0" indent="0">
              <a:buNone/>
              <a:defRPr sz="2100"/>
            </a:lvl1pPr>
            <a:lvl2pPr marL="456574" indent="0">
              <a:buNone/>
              <a:defRPr sz="1800"/>
            </a:lvl2pPr>
            <a:lvl3pPr marL="913156" indent="0">
              <a:buNone/>
              <a:defRPr sz="1600"/>
            </a:lvl3pPr>
            <a:lvl4pPr marL="1369733" indent="0">
              <a:buNone/>
              <a:defRPr sz="1400"/>
            </a:lvl4pPr>
            <a:lvl5pPr marL="1826313" indent="0">
              <a:buNone/>
              <a:defRPr sz="1400"/>
            </a:lvl5pPr>
            <a:lvl6pPr marL="2282891" indent="0">
              <a:buNone/>
              <a:defRPr sz="1400"/>
            </a:lvl6pPr>
            <a:lvl7pPr marL="2739470" indent="0">
              <a:buNone/>
              <a:defRPr sz="1400"/>
            </a:lvl7pPr>
            <a:lvl8pPr marL="3196051" indent="0">
              <a:buNone/>
              <a:defRPr sz="1400"/>
            </a:lvl8pPr>
            <a:lvl9pPr marL="3652628" indent="0">
              <a:buNone/>
              <a:defRPr sz="1400"/>
            </a:lvl9pPr>
          </a:lstStyle>
          <a:p>
            <a:pPr lvl="0"/>
            <a:r>
              <a:rPr lang="fr-FR"/>
              <a:t>Modifiez les styles du texte du masque</a:t>
            </a:r>
          </a:p>
        </p:txBody>
      </p:sp>
      <p:sp>
        <p:nvSpPr>
          <p:cNvPr id="4" name="Rectangle 4"/>
          <p:cNvSpPr>
            <a:spLocks noGrp="1" noChangeArrowheads="1"/>
          </p:cNvSpPr>
          <p:nvPr>
            <p:ph type="sldNum" idx="10"/>
          </p:nvPr>
        </p:nvSpPr>
        <p:spPr>
          <a:ln/>
        </p:spPr>
        <p:txBody>
          <a:bodyPr/>
          <a:lstStyle>
            <a:lvl1pPr>
              <a:defRPr/>
            </a:lvl1pPr>
          </a:lstStyle>
          <a:p>
            <a:pPr>
              <a:defRPr/>
            </a:pPr>
            <a:fld id="{E4997FCC-2610-48B8-AD3C-538B0F0B1D37}" type="slidenum">
              <a:rPr lang="fr-FR"/>
              <a:pPr>
                <a:defRPr/>
              </a:pPr>
              <a:t>‹N°›</a:t>
            </a:fld>
            <a:endParaRPr lang="fr-FR"/>
          </a:p>
        </p:txBody>
      </p:sp>
      <p:pic>
        <p:nvPicPr>
          <p:cNvPr id="5" name="Pictur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42" t="914"/>
          <a:stretch>
            <a:fillRect/>
          </a:stretch>
        </p:blipFill>
        <p:spPr bwMode="auto">
          <a:xfrm>
            <a:off x="-7909" y="4130773"/>
            <a:ext cx="10691813" cy="1665288"/>
          </a:xfrm>
          <a:prstGeom prst="rect">
            <a:avLst/>
          </a:prstGeom>
          <a:noFill/>
          <a:ln>
            <a:noFill/>
          </a:ln>
          <a:effectLst/>
          <a:extLst>
            <a:ext uri="{909E8E84-426E-40DD-AFC4-6F175D3DCCD1}">
              <a14:hiddenFill xmlns:a14="http://schemas.microsoft.com/office/drawing/2010/main">
                <a:blipFill dpi="0" rotWithShape="0">
                  <a:blip/>
                  <a:srcRect l="142" t="914"/>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re 1"/>
          <p:cNvSpPr>
            <a:spLocks noGrp="1"/>
          </p:cNvSpPr>
          <p:nvPr>
            <p:ph type="title" hasCustomPrompt="1"/>
          </p:nvPr>
        </p:nvSpPr>
        <p:spPr>
          <a:xfrm>
            <a:off x="2537605" y="4427910"/>
            <a:ext cx="9088437" cy="936104"/>
          </a:xfrm>
        </p:spPr>
        <p:txBody>
          <a:bodyPr anchor="t"/>
          <a:lstStyle>
            <a:lvl1pPr algn="l">
              <a:defRPr sz="4000" b="1" cap="all"/>
            </a:lvl1pPr>
          </a:lstStyle>
          <a:p>
            <a:r>
              <a:rPr lang="fr-FR" dirty="0" err="1"/>
              <a:t>wxcxwcxwc</a:t>
            </a:r>
            <a:endParaRPr lang="fr-FR" dirty="0"/>
          </a:p>
        </p:txBody>
      </p:sp>
    </p:spTree>
    <p:extLst>
      <p:ext uri="{BB962C8B-B14F-4D97-AF65-F5344CB8AC3E}">
        <p14:creationId xmlns:p14="http://schemas.microsoft.com/office/powerpoint/2010/main" val="1366196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534988" y="1768475"/>
            <a:ext cx="4732337" cy="4986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419725" y="1768475"/>
            <a:ext cx="4733925" cy="4986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6"/>
          <p:cNvSpPr>
            <a:spLocks noGrp="1" noChangeArrowheads="1"/>
          </p:cNvSpPr>
          <p:nvPr>
            <p:ph type="sldNum" idx="10"/>
          </p:nvPr>
        </p:nvSpPr>
        <p:spPr>
          <a:ln/>
        </p:spPr>
        <p:txBody>
          <a:bodyPr/>
          <a:lstStyle>
            <a:lvl1pPr>
              <a:defRPr/>
            </a:lvl1pPr>
          </a:lstStyle>
          <a:p>
            <a:pPr>
              <a:defRPr/>
            </a:pPr>
            <a:fld id="{C23BE288-8F49-4B3F-B13A-CC6259113D58}" type="slidenum">
              <a:rPr lang="fr-FR"/>
              <a:pPr>
                <a:defRPr/>
              </a:pPr>
              <a:t>‹N°›</a:t>
            </a:fld>
            <a:endParaRPr lang="fr-FR"/>
          </a:p>
        </p:txBody>
      </p:sp>
    </p:spTree>
    <p:extLst>
      <p:ext uri="{BB962C8B-B14F-4D97-AF65-F5344CB8AC3E}">
        <p14:creationId xmlns:p14="http://schemas.microsoft.com/office/powerpoint/2010/main" val="23700966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6" name="Pictur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42" t="914"/>
          <a:stretch>
            <a:fillRect/>
          </a:stretch>
        </p:blipFill>
        <p:spPr bwMode="auto">
          <a:xfrm>
            <a:off x="0" y="6"/>
            <a:ext cx="10691813" cy="1665288"/>
          </a:xfrm>
          <a:prstGeom prst="rect">
            <a:avLst/>
          </a:prstGeom>
          <a:noFill/>
          <a:ln>
            <a:noFill/>
          </a:ln>
          <a:effectLst/>
          <a:extLst>
            <a:ext uri="{909E8E84-426E-40DD-AFC4-6F175D3DCCD1}">
              <a14:hiddenFill xmlns:a14="http://schemas.microsoft.com/office/drawing/2010/main">
                <a:blipFill dpi="0" rotWithShape="0">
                  <a:blip/>
                  <a:srcRect l="142" t="914"/>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re 1"/>
          <p:cNvSpPr>
            <a:spLocks noGrp="1"/>
          </p:cNvSpPr>
          <p:nvPr>
            <p:ph type="title"/>
          </p:nvPr>
        </p:nvSpPr>
        <p:spPr>
          <a:xfrm>
            <a:off x="2393578" y="179437"/>
            <a:ext cx="7761660" cy="1260475"/>
          </a:xfrm>
        </p:spPr>
        <p:txBody>
          <a:bodyPr/>
          <a:lstStyle>
            <a:lvl1pPr>
              <a:defRPr sz="4000"/>
            </a:lvl1pPr>
          </a:lstStyle>
          <a:p>
            <a:r>
              <a:rPr lang="fr-FR"/>
              <a:t>Modifiez le style du titre</a:t>
            </a:r>
          </a:p>
        </p:txBody>
      </p:sp>
      <p:sp>
        <p:nvSpPr>
          <p:cNvPr id="3" name="Espace réservé du contenu 2"/>
          <p:cNvSpPr>
            <a:spLocks noGrp="1"/>
          </p:cNvSpPr>
          <p:nvPr>
            <p:ph sz="half" idx="1"/>
          </p:nvPr>
        </p:nvSpPr>
        <p:spPr>
          <a:xfrm>
            <a:off x="535001" y="1768487"/>
            <a:ext cx="4733925" cy="4987925"/>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421325" y="1768487"/>
            <a:ext cx="4733925" cy="4987925"/>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sldNum" idx="10"/>
          </p:nvPr>
        </p:nvSpPr>
        <p:spPr>
          <a:ln/>
        </p:spPr>
        <p:txBody>
          <a:bodyPr/>
          <a:lstStyle>
            <a:lvl1pPr>
              <a:defRPr/>
            </a:lvl1pPr>
          </a:lstStyle>
          <a:p>
            <a:pPr>
              <a:defRPr/>
            </a:pPr>
            <a:fld id="{2F2028A7-FD96-41B3-8D7B-40D6DE53FBF5}" type="slidenum">
              <a:rPr lang="fr-FR"/>
              <a:pPr>
                <a:defRPr/>
              </a:pPr>
              <a:t>‹N°›</a:t>
            </a:fld>
            <a:endParaRPr lang="fr-FR"/>
          </a:p>
        </p:txBody>
      </p:sp>
    </p:spTree>
    <p:extLst>
      <p:ext uri="{BB962C8B-B14F-4D97-AF65-F5344CB8AC3E}">
        <p14:creationId xmlns:p14="http://schemas.microsoft.com/office/powerpoint/2010/main" val="41848851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8" name="Pictur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42" t="914"/>
          <a:stretch>
            <a:fillRect/>
          </a:stretch>
        </p:blipFill>
        <p:spPr bwMode="auto">
          <a:xfrm>
            <a:off x="0" y="6"/>
            <a:ext cx="10691813" cy="1665288"/>
          </a:xfrm>
          <a:prstGeom prst="rect">
            <a:avLst/>
          </a:prstGeom>
          <a:noFill/>
          <a:ln>
            <a:noFill/>
          </a:ln>
          <a:effectLst/>
          <a:extLst>
            <a:ext uri="{909E8E84-426E-40DD-AFC4-6F175D3DCCD1}">
              <a14:hiddenFill xmlns:a14="http://schemas.microsoft.com/office/drawing/2010/main">
                <a:blipFill dpi="0" rotWithShape="0">
                  <a:blip/>
                  <a:srcRect l="142" t="914"/>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re 1"/>
          <p:cNvSpPr>
            <a:spLocks noGrp="1"/>
          </p:cNvSpPr>
          <p:nvPr>
            <p:ph type="title"/>
          </p:nvPr>
        </p:nvSpPr>
        <p:spPr>
          <a:xfrm>
            <a:off x="2393590" y="179449"/>
            <a:ext cx="7763247" cy="1258887"/>
          </a:xfrm>
        </p:spPr>
        <p:txBody>
          <a:bodyPr/>
          <a:lstStyle>
            <a:lvl1pPr>
              <a:defRPr sz="4000"/>
            </a:lvl1pPr>
          </a:lstStyle>
          <a:p>
            <a:r>
              <a:rPr lang="fr-FR" dirty="0"/>
              <a:t>Modifiez le style du titre</a:t>
            </a:r>
          </a:p>
        </p:txBody>
      </p:sp>
      <p:sp>
        <p:nvSpPr>
          <p:cNvPr id="3" name="Espace réservé du texte 2"/>
          <p:cNvSpPr>
            <a:spLocks noGrp="1"/>
          </p:cNvSpPr>
          <p:nvPr>
            <p:ph type="body" idx="1"/>
          </p:nvPr>
        </p:nvSpPr>
        <p:spPr>
          <a:xfrm>
            <a:off x="534989" y="1692275"/>
            <a:ext cx="4724400" cy="704850"/>
          </a:xfrm>
        </p:spPr>
        <p:txBody>
          <a:bodyPr anchor="b"/>
          <a:lstStyle>
            <a:lvl1pPr marL="0" indent="0">
              <a:buNone/>
              <a:defRPr sz="2400" b="1"/>
            </a:lvl1pPr>
            <a:lvl2pPr marL="456574" indent="0">
              <a:buNone/>
              <a:defRPr sz="2100" b="1"/>
            </a:lvl2pPr>
            <a:lvl3pPr marL="913156" indent="0">
              <a:buNone/>
              <a:defRPr sz="1800" b="1"/>
            </a:lvl3pPr>
            <a:lvl4pPr marL="1369733" indent="0">
              <a:buNone/>
              <a:defRPr sz="1600" b="1"/>
            </a:lvl4pPr>
            <a:lvl5pPr marL="1826313" indent="0">
              <a:buNone/>
              <a:defRPr sz="1600" b="1"/>
            </a:lvl5pPr>
            <a:lvl6pPr marL="2282891" indent="0">
              <a:buNone/>
              <a:defRPr sz="1600" b="1"/>
            </a:lvl6pPr>
            <a:lvl7pPr marL="2739470" indent="0">
              <a:buNone/>
              <a:defRPr sz="1600" b="1"/>
            </a:lvl7pPr>
            <a:lvl8pPr marL="3196051" indent="0">
              <a:buNone/>
              <a:defRPr sz="1600" b="1"/>
            </a:lvl8pPr>
            <a:lvl9pPr marL="3652628"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534989" y="2397125"/>
            <a:ext cx="4724400" cy="4356100"/>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430840" y="1692275"/>
            <a:ext cx="4725987" cy="704850"/>
          </a:xfrm>
        </p:spPr>
        <p:txBody>
          <a:bodyPr anchor="b"/>
          <a:lstStyle>
            <a:lvl1pPr marL="0" indent="0">
              <a:buNone/>
              <a:defRPr sz="2400" b="1"/>
            </a:lvl1pPr>
            <a:lvl2pPr marL="456574" indent="0">
              <a:buNone/>
              <a:defRPr sz="2100" b="1"/>
            </a:lvl2pPr>
            <a:lvl3pPr marL="913156" indent="0">
              <a:buNone/>
              <a:defRPr sz="1800" b="1"/>
            </a:lvl3pPr>
            <a:lvl4pPr marL="1369733" indent="0">
              <a:buNone/>
              <a:defRPr sz="1600" b="1"/>
            </a:lvl4pPr>
            <a:lvl5pPr marL="1826313" indent="0">
              <a:buNone/>
              <a:defRPr sz="1600" b="1"/>
            </a:lvl5pPr>
            <a:lvl6pPr marL="2282891" indent="0">
              <a:buNone/>
              <a:defRPr sz="1600" b="1"/>
            </a:lvl6pPr>
            <a:lvl7pPr marL="2739470" indent="0">
              <a:buNone/>
              <a:defRPr sz="1600" b="1"/>
            </a:lvl7pPr>
            <a:lvl8pPr marL="3196051" indent="0">
              <a:buNone/>
              <a:defRPr sz="1600" b="1"/>
            </a:lvl8pPr>
            <a:lvl9pPr marL="3652628"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5430840" y="2397125"/>
            <a:ext cx="4725987" cy="4356100"/>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sldNum" idx="10"/>
          </p:nvPr>
        </p:nvSpPr>
        <p:spPr>
          <a:ln/>
        </p:spPr>
        <p:txBody>
          <a:bodyPr/>
          <a:lstStyle>
            <a:lvl1pPr>
              <a:defRPr/>
            </a:lvl1pPr>
          </a:lstStyle>
          <a:p>
            <a:pPr>
              <a:defRPr/>
            </a:pPr>
            <a:fld id="{DCD1444E-5713-4ECD-9171-AF2C87B7B00B}" type="slidenum">
              <a:rPr lang="fr-FR"/>
              <a:pPr>
                <a:defRPr/>
              </a:pPr>
              <a:t>‹N°›</a:t>
            </a:fld>
            <a:endParaRPr lang="fr-FR"/>
          </a:p>
        </p:txBody>
      </p:sp>
    </p:spTree>
    <p:extLst>
      <p:ext uri="{BB962C8B-B14F-4D97-AF65-F5344CB8AC3E}">
        <p14:creationId xmlns:p14="http://schemas.microsoft.com/office/powerpoint/2010/main" val="41238319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4" name="Pictur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42" t="914"/>
          <a:stretch>
            <a:fillRect/>
          </a:stretch>
        </p:blipFill>
        <p:spPr bwMode="auto">
          <a:xfrm>
            <a:off x="-7909" y="6"/>
            <a:ext cx="10691813" cy="1665288"/>
          </a:xfrm>
          <a:prstGeom prst="rect">
            <a:avLst/>
          </a:prstGeom>
          <a:noFill/>
          <a:ln>
            <a:noFill/>
          </a:ln>
          <a:effectLst/>
          <a:extLst>
            <a:ext uri="{909E8E84-426E-40DD-AFC4-6F175D3DCCD1}">
              <a14:hiddenFill xmlns:a14="http://schemas.microsoft.com/office/drawing/2010/main">
                <a:blipFill dpi="0" rotWithShape="0">
                  <a:blip/>
                  <a:srcRect l="142" t="914"/>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re 1"/>
          <p:cNvSpPr>
            <a:spLocks noGrp="1"/>
          </p:cNvSpPr>
          <p:nvPr>
            <p:ph type="title"/>
          </p:nvPr>
        </p:nvSpPr>
        <p:spPr>
          <a:xfrm>
            <a:off x="2393578" y="107429"/>
            <a:ext cx="7761660" cy="1260475"/>
          </a:xfrm>
        </p:spPr>
        <p:txBody>
          <a:bodyPr/>
          <a:lstStyle>
            <a:lvl1pPr>
              <a:defRPr sz="4000"/>
            </a:lvl1pPr>
          </a:lstStyle>
          <a:p>
            <a:r>
              <a:rPr lang="fr-FR"/>
              <a:t>Modifiez le style du titre</a:t>
            </a:r>
          </a:p>
        </p:txBody>
      </p:sp>
      <p:sp>
        <p:nvSpPr>
          <p:cNvPr id="3" name="Rectangle 4"/>
          <p:cNvSpPr>
            <a:spLocks noGrp="1" noChangeArrowheads="1"/>
          </p:cNvSpPr>
          <p:nvPr>
            <p:ph type="sldNum" idx="10"/>
          </p:nvPr>
        </p:nvSpPr>
        <p:spPr>
          <a:ln/>
        </p:spPr>
        <p:txBody>
          <a:bodyPr/>
          <a:lstStyle>
            <a:lvl1pPr>
              <a:defRPr/>
            </a:lvl1pPr>
          </a:lstStyle>
          <a:p>
            <a:pPr>
              <a:defRPr/>
            </a:pPr>
            <a:fld id="{B43541A9-0615-4810-AB2B-5A6D43258115}" type="slidenum">
              <a:rPr lang="fr-FR"/>
              <a:pPr>
                <a:defRPr/>
              </a:pPr>
              <a:t>‹N°›</a:t>
            </a:fld>
            <a:endParaRPr lang="fr-FR"/>
          </a:p>
        </p:txBody>
      </p:sp>
    </p:spTree>
    <p:extLst>
      <p:ext uri="{BB962C8B-B14F-4D97-AF65-F5344CB8AC3E}">
        <p14:creationId xmlns:p14="http://schemas.microsoft.com/office/powerpoint/2010/main" val="40181060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sldNum" idx="10"/>
          </p:nvPr>
        </p:nvSpPr>
        <p:spPr>
          <a:ln/>
        </p:spPr>
        <p:txBody>
          <a:bodyPr/>
          <a:lstStyle>
            <a:lvl1pPr>
              <a:defRPr/>
            </a:lvl1pPr>
          </a:lstStyle>
          <a:p>
            <a:pPr>
              <a:defRPr/>
            </a:pPr>
            <a:fld id="{3602E8C2-6A9B-48A6-B8BB-B05A7F0077DA}" type="slidenum">
              <a:rPr lang="fr-FR"/>
              <a:pPr>
                <a:defRPr/>
              </a:pPr>
              <a:t>‹N°›</a:t>
            </a:fld>
            <a:endParaRPr lang="fr-FR"/>
          </a:p>
        </p:txBody>
      </p:sp>
      <p:pic>
        <p:nvPicPr>
          <p:cNvPr id="3" name="Pictur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42" t="914"/>
          <a:stretch>
            <a:fillRect/>
          </a:stretch>
        </p:blipFill>
        <p:spPr bwMode="auto">
          <a:xfrm>
            <a:off x="0" y="6"/>
            <a:ext cx="10691813" cy="1665288"/>
          </a:xfrm>
          <a:prstGeom prst="rect">
            <a:avLst/>
          </a:prstGeom>
          <a:noFill/>
          <a:ln>
            <a:noFill/>
          </a:ln>
          <a:effectLst/>
          <a:extLst>
            <a:ext uri="{909E8E84-426E-40DD-AFC4-6F175D3DCCD1}">
              <a14:hiddenFill xmlns:a14="http://schemas.microsoft.com/office/drawing/2010/main">
                <a:blipFill dpi="0" rotWithShape="0">
                  <a:blip/>
                  <a:srcRect l="142" t="914"/>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960563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991" y="301625"/>
            <a:ext cx="3517900" cy="1279525"/>
          </a:xfrm>
        </p:spPr>
        <p:txBody>
          <a:bodyPr anchor="b"/>
          <a:lstStyle>
            <a:lvl1pPr algn="l">
              <a:defRPr sz="2100" b="1"/>
            </a:lvl1pPr>
          </a:lstStyle>
          <a:p>
            <a:r>
              <a:rPr lang="fr-FR"/>
              <a:t>Modifiez le style du titre</a:t>
            </a:r>
          </a:p>
        </p:txBody>
      </p:sp>
      <p:sp>
        <p:nvSpPr>
          <p:cNvPr id="3" name="Espace réservé du contenu 2"/>
          <p:cNvSpPr>
            <a:spLocks noGrp="1"/>
          </p:cNvSpPr>
          <p:nvPr>
            <p:ph idx="1"/>
          </p:nvPr>
        </p:nvSpPr>
        <p:spPr>
          <a:xfrm>
            <a:off x="4179901" y="301630"/>
            <a:ext cx="5976937" cy="6451599"/>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34991" y="1581162"/>
            <a:ext cx="3517900" cy="5172075"/>
          </a:xfrm>
        </p:spPr>
        <p:txBody>
          <a:bodyPr/>
          <a:lstStyle>
            <a:lvl1pPr marL="0" indent="0">
              <a:buNone/>
              <a:defRPr sz="1400"/>
            </a:lvl1pPr>
            <a:lvl2pPr marL="456574" indent="0">
              <a:buNone/>
              <a:defRPr sz="1300"/>
            </a:lvl2pPr>
            <a:lvl3pPr marL="913156" indent="0">
              <a:buNone/>
              <a:defRPr sz="1000"/>
            </a:lvl3pPr>
            <a:lvl4pPr marL="1369733" indent="0">
              <a:buNone/>
              <a:defRPr sz="900"/>
            </a:lvl4pPr>
            <a:lvl5pPr marL="1826313" indent="0">
              <a:buNone/>
              <a:defRPr sz="900"/>
            </a:lvl5pPr>
            <a:lvl6pPr marL="2282891" indent="0">
              <a:buNone/>
              <a:defRPr sz="900"/>
            </a:lvl6pPr>
            <a:lvl7pPr marL="2739470" indent="0">
              <a:buNone/>
              <a:defRPr sz="900"/>
            </a:lvl7pPr>
            <a:lvl8pPr marL="3196051" indent="0">
              <a:buNone/>
              <a:defRPr sz="900"/>
            </a:lvl8pPr>
            <a:lvl9pPr marL="3652628" indent="0">
              <a:buNone/>
              <a:defRPr sz="900"/>
            </a:lvl9pPr>
          </a:lstStyle>
          <a:p>
            <a:pPr lvl="0"/>
            <a:r>
              <a:rPr lang="fr-FR"/>
              <a:t>Modifiez les styles du texte du masque</a:t>
            </a:r>
          </a:p>
        </p:txBody>
      </p:sp>
      <p:sp>
        <p:nvSpPr>
          <p:cNvPr id="5" name="Rectangle 4"/>
          <p:cNvSpPr>
            <a:spLocks noGrp="1" noChangeArrowheads="1"/>
          </p:cNvSpPr>
          <p:nvPr>
            <p:ph type="sldNum" idx="10"/>
          </p:nvPr>
        </p:nvSpPr>
        <p:spPr>
          <a:ln/>
        </p:spPr>
        <p:txBody>
          <a:bodyPr/>
          <a:lstStyle>
            <a:lvl1pPr>
              <a:defRPr/>
            </a:lvl1pPr>
          </a:lstStyle>
          <a:p>
            <a:pPr>
              <a:defRPr/>
            </a:pPr>
            <a:fld id="{88E2171E-C565-4071-A8D6-B6A221A3991E}" type="slidenum">
              <a:rPr lang="fr-FR"/>
              <a:pPr>
                <a:defRPr/>
              </a:pPr>
              <a:t>‹N°›</a:t>
            </a:fld>
            <a:endParaRPr lang="fr-FR"/>
          </a:p>
        </p:txBody>
      </p:sp>
    </p:spTree>
    <p:extLst>
      <p:ext uri="{BB962C8B-B14F-4D97-AF65-F5344CB8AC3E}">
        <p14:creationId xmlns:p14="http://schemas.microsoft.com/office/powerpoint/2010/main" val="18942304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501" y="5291140"/>
            <a:ext cx="6415088" cy="625475"/>
          </a:xfrm>
        </p:spPr>
        <p:txBody>
          <a:bodyPr anchor="b"/>
          <a:lstStyle>
            <a:lvl1pPr algn="l">
              <a:defRPr sz="2100" b="1"/>
            </a:lvl1pPr>
          </a:lstStyle>
          <a:p>
            <a:r>
              <a:rPr lang="fr-FR"/>
              <a:t>Modifiez le style du titre</a:t>
            </a:r>
          </a:p>
        </p:txBody>
      </p:sp>
      <p:sp>
        <p:nvSpPr>
          <p:cNvPr id="3" name="Espace réservé pour une image  2"/>
          <p:cNvSpPr>
            <a:spLocks noGrp="1"/>
          </p:cNvSpPr>
          <p:nvPr>
            <p:ph type="pic" idx="1"/>
          </p:nvPr>
        </p:nvSpPr>
        <p:spPr>
          <a:xfrm>
            <a:off x="2095501" y="674688"/>
            <a:ext cx="6415088" cy="4537075"/>
          </a:xfrm>
        </p:spPr>
        <p:txBody>
          <a:bodyPr/>
          <a:lstStyle>
            <a:lvl1pPr marL="0" indent="0">
              <a:buNone/>
              <a:defRPr sz="3200"/>
            </a:lvl1pPr>
            <a:lvl2pPr marL="456574" indent="0">
              <a:buNone/>
              <a:defRPr sz="2900"/>
            </a:lvl2pPr>
            <a:lvl3pPr marL="913156" indent="0">
              <a:buNone/>
              <a:defRPr sz="2400"/>
            </a:lvl3pPr>
            <a:lvl4pPr marL="1369733" indent="0">
              <a:buNone/>
              <a:defRPr sz="2100"/>
            </a:lvl4pPr>
            <a:lvl5pPr marL="1826313" indent="0">
              <a:buNone/>
              <a:defRPr sz="2100"/>
            </a:lvl5pPr>
            <a:lvl6pPr marL="2282891" indent="0">
              <a:buNone/>
              <a:defRPr sz="2100"/>
            </a:lvl6pPr>
            <a:lvl7pPr marL="2739470" indent="0">
              <a:buNone/>
              <a:defRPr sz="2100"/>
            </a:lvl7pPr>
            <a:lvl8pPr marL="3196051" indent="0">
              <a:buNone/>
              <a:defRPr sz="2100"/>
            </a:lvl8pPr>
            <a:lvl9pPr marL="3652628" indent="0">
              <a:buNone/>
              <a:defRPr sz="2100"/>
            </a:lvl9pPr>
          </a:lstStyle>
          <a:p>
            <a:pPr lvl="0"/>
            <a:endParaRPr lang="fr-FR" noProof="0"/>
          </a:p>
        </p:txBody>
      </p:sp>
      <p:sp>
        <p:nvSpPr>
          <p:cNvPr id="4" name="Espace réservé du texte 3"/>
          <p:cNvSpPr>
            <a:spLocks noGrp="1"/>
          </p:cNvSpPr>
          <p:nvPr>
            <p:ph type="body" sz="half" idx="2"/>
          </p:nvPr>
        </p:nvSpPr>
        <p:spPr>
          <a:xfrm>
            <a:off x="2095501" y="5916613"/>
            <a:ext cx="6415088" cy="887412"/>
          </a:xfrm>
        </p:spPr>
        <p:txBody>
          <a:bodyPr/>
          <a:lstStyle>
            <a:lvl1pPr marL="0" indent="0">
              <a:buNone/>
              <a:defRPr sz="1400"/>
            </a:lvl1pPr>
            <a:lvl2pPr marL="456574" indent="0">
              <a:buNone/>
              <a:defRPr sz="1300"/>
            </a:lvl2pPr>
            <a:lvl3pPr marL="913156" indent="0">
              <a:buNone/>
              <a:defRPr sz="1000"/>
            </a:lvl3pPr>
            <a:lvl4pPr marL="1369733" indent="0">
              <a:buNone/>
              <a:defRPr sz="900"/>
            </a:lvl4pPr>
            <a:lvl5pPr marL="1826313" indent="0">
              <a:buNone/>
              <a:defRPr sz="900"/>
            </a:lvl5pPr>
            <a:lvl6pPr marL="2282891" indent="0">
              <a:buNone/>
              <a:defRPr sz="900"/>
            </a:lvl6pPr>
            <a:lvl7pPr marL="2739470" indent="0">
              <a:buNone/>
              <a:defRPr sz="900"/>
            </a:lvl7pPr>
            <a:lvl8pPr marL="3196051" indent="0">
              <a:buNone/>
              <a:defRPr sz="900"/>
            </a:lvl8pPr>
            <a:lvl9pPr marL="3652628" indent="0">
              <a:buNone/>
              <a:defRPr sz="900"/>
            </a:lvl9pPr>
          </a:lstStyle>
          <a:p>
            <a:pPr lvl="0"/>
            <a:r>
              <a:rPr lang="fr-FR"/>
              <a:t>Modifiez les styles du texte du masque</a:t>
            </a:r>
          </a:p>
        </p:txBody>
      </p:sp>
      <p:sp>
        <p:nvSpPr>
          <p:cNvPr id="5" name="Rectangle 4"/>
          <p:cNvSpPr>
            <a:spLocks noGrp="1" noChangeArrowheads="1"/>
          </p:cNvSpPr>
          <p:nvPr>
            <p:ph type="sldNum" idx="10"/>
          </p:nvPr>
        </p:nvSpPr>
        <p:spPr>
          <a:ln/>
        </p:spPr>
        <p:txBody>
          <a:bodyPr/>
          <a:lstStyle>
            <a:lvl1pPr>
              <a:defRPr/>
            </a:lvl1pPr>
          </a:lstStyle>
          <a:p>
            <a:pPr>
              <a:defRPr/>
            </a:pPr>
            <a:fld id="{A5C2C558-6C20-4A7E-9635-4754FB7519EC}" type="slidenum">
              <a:rPr lang="fr-FR"/>
              <a:pPr>
                <a:defRPr/>
              </a:pPr>
              <a:t>‹N°›</a:t>
            </a:fld>
            <a:endParaRPr lang="fr-FR"/>
          </a:p>
        </p:txBody>
      </p:sp>
    </p:spTree>
    <p:extLst>
      <p:ext uri="{BB962C8B-B14F-4D97-AF65-F5344CB8AC3E}">
        <p14:creationId xmlns:p14="http://schemas.microsoft.com/office/powerpoint/2010/main" val="33450769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a:ln/>
        </p:spPr>
        <p:txBody>
          <a:bodyPr/>
          <a:lstStyle>
            <a:lvl1pPr>
              <a:defRPr/>
            </a:lvl1pPr>
          </a:lstStyle>
          <a:p>
            <a:pPr>
              <a:defRPr/>
            </a:pPr>
            <a:fld id="{CBE64FA7-4D7D-4EFB-93C0-F550E047A6A1}" type="slidenum">
              <a:rPr lang="fr-FR"/>
              <a:pPr>
                <a:defRPr/>
              </a:pPr>
              <a:t>‹N°›</a:t>
            </a:fld>
            <a:endParaRPr lang="fr-FR"/>
          </a:p>
        </p:txBody>
      </p:sp>
    </p:spTree>
    <p:extLst>
      <p:ext uri="{BB962C8B-B14F-4D97-AF65-F5344CB8AC3E}">
        <p14:creationId xmlns:p14="http://schemas.microsoft.com/office/powerpoint/2010/main" val="21533176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50187" y="301637"/>
            <a:ext cx="2405063" cy="645477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534988" y="301637"/>
            <a:ext cx="7062787" cy="645477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a:ln/>
        </p:spPr>
        <p:txBody>
          <a:bodyPr/>
          <a:lstStyle>
            <a:lvl1pPr>
              <a:defRPr/>
            </a:lvl1pPr>
          </a:lstStyle>
          <a:p>
            <a:pPr>
              <a:defRPr/>
            </a:pPr>
            <a:fld id="{AC9B26E5-481F-4DD8-9632-62FC37764D79}" type="slidenum">
              <a:rPr lang="fr-FR"/>
              <a:pPr>
                <a:defRPr/>
              </a:pPr>
              <a:t>‹N°›</a:t>
            </a:fld>
            <a:endParaRPr lang="fr-FR"/>
          </a:p>
        </p:txBody>
      </p:sp>
    </p:spTree>
    <p:extLst>
      <p:ext uri="{BB962C8B-B14F-4D97-AF65-F5344CB8AC3E}">
        <p14:creationId xmlns:p14="http://schemas.microsoft.com/office/powerpoint/2010/main" val="34791460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534991" y="301625"/>
            <a:ext cx="9620250" cy="1260475"/>
          </a:xfrm>
        </p:spPr>
        <p:txBody>
          <a:bodyPr/>
          <a:lstStyle/>
          <a:p>
            <a:r>
              <a:rPr lang="fr-FR"/>
              <a:t>Modifiez le style du titre</a:t>
            </a:r>
          </a:p>
        </p:txBody>
      </p:sp>
      <p:sp>
        <p:nvSpPr>
          <p:cNvPr id="3" name="Rectangle 4"/>
          <p:cNvSpPr>
            <a:spLocks noGrp="1" noChangeArrowheads="1"/>
          </p:cNvSpPr>
          <p:nvPr>
            <p:ph type="sldNum" idx="10"/>
          </p:nvPr>
        </p:nvSpPr>
        <p:spPr>
          <a:ln/>
        </p:spPr>
        <p:txBody>
          <a:bodyPr/>
          <a:lstStyle>
            <a:lvl1pPr>
              <a:defRPr/>
            </a:lvl1pPr>
          </a:lstStyle>
          <a:p>
            <a:pPr>
              <a:defRPr/>
            </a:pPr>
            <a:fld id="{12572539-5CEA-4F31-A6BF-31C3D7473AE0}" type="slidenum">
              <a:rPr lang="fr-FR"/>
              <a:pPr>
                <a:defRPr/>
              </a:pPr>
              <a:t>‹N°›</a:t>
            </a:fld>
            <a:endParaRPr lang="fr-FR"/>
          </a:p>
        </p:txBody>
      </p:sp>
    </p:spTree>
    <p:extLst>
      <p:ext uri="{BB962C8B-B14F-4D97-AF65-F5344CB8AC3E}">
        <p14:creationId xmlns:p14="http://schemas.microsoft.com/office/powerpoint/2010/main" val="3355323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4988" y="303213"/>
            <a:ext cx="9621837" cy="1258887"/>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534988" y="1692275"/>
            <a:ext cx="47244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534988" y="2397125"/>
            <a:ext cx="4724400"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430838" y="1692275"/>
            <a:ext cx="4725987"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5430838" y="2397125"/>
            <a:ext cx="4725987"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6"/>
          <p:cNvSpPr>
            <a:spLocks noGrp="1" noChangeArrowheads="1"/>
          </p:cNvSpPr>
          <p:nvPr>
            <p:ph type="sldNum" idx="10"/>
          </p:nvPr>
        </p:nvSpPr>
        <p:spPr>
          <a:ln/>
        </p:spPr>
        <p:txBody>
          <a:bodyPr/>
          <a:lstStyle>
            <a:lvl1pPr>
              <a:defRPr/>
            </a:lvl1pPr>
          </a:lstStyle>
          <a:p>
            <a:pPr>
              <a:defRPr/>
            </a:pPr>
            <a:fld id="{3C41CFAA-7D37-42A3-9473-C2F9C149A661}" type="slidenum">
              <a:rPr lang="fr-FR"/>
              <a:pPr>
                <a:defRPr/>
              </a:pPr>
              <a:t>‹N°›</a:t>
            </a:fld>
            <a:endParaRPr lang="fr-FR"/>
          </a:p>
        </p:txBody>
      </p:sp>
    </p:spTree>
    <p:extLst>
      <p:ext uri="{BB962C8B-B14F-4D97-AF65-F5344CB8AC3E}">
        <p14:creationId xmlns:p14="http://schemas.microsoft.com/office/powerpoint/2010/main" val="803653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6"/>
          <p:cNvSpPr>
            <a:spLocks noGrp="1" noChangeArrowheads="1"/>
          </p:cNvSpPr>
          <p:nvPr>
            <p:ph type="sldNum" idx="10"/>
          </p:nvPr>
        </p:nvSpPr>
        <p:spPr>
          <a:ln/>
        </p:spPr>
        <p:txBody>
          <a:bodyPr/>
          <a:lstStyle>
            <a:lvl1pPr>
              <a:defRPr/>
            </a:lvl1pPr>
          </a:lstStyle>
          <a:p>
            <a:pPr>
              <a:defRPr/>
            </a:pPr>
            <a:fld id="{EF0E6B47-357B-48E0-87D5-C80F044BEED9}" type="slidenum">
              <a:rPr lang="fr-FR"/>
              <a:pPr>
                <a:defRPr/>
              </a:pPr>
              <a:t>‹N°›</a:t>
            </a:fld>
            <a:endParaRPr lang="fr-FR"/>
          </a:p>
        </p:txBody>
      </p:sp>
    </p:spTree>
    <p:extLst>
      <p:ext uri="{BB962C8B-B14F-4D97-AF65-F5344CB8AC3E}">
        <p14:creationId xmlns:p14="http://schemas.microsoft.com/office/powerpoint/2010/main" val="3153088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idx="10"/>
          </p:nvPr>
        </p:nvSpPr>
        <p:spPr>
          <a:ln/>
        </p:spPr>
        <p:txBody>
          <a:bodyPr/>
          <a:lstStyle>
            <a:lvl1pPr>
              <a:defRPr/>
            </a:lvl1pPr>
          </a:lstStyle>
          <a:p>
            <a:pPr>
              <a:defRPr/>
            </a:pPr>
            <a:fld id="{788E088C-0E83-4736-9C19-187726A513CB}" type="slidenum">
              <a:rPr lang="fr-FR"/>
              <a:pPr>
                <a:defRPr/>
              </a:pPr>
              <a:t>‹N°›</a:t>
            </a:fld>
            <a:endParaRPr lang="fr-FR"/>
          </a:p>
        </p:txBody>
      </p:sp>
    </p:spTree>
    <p:extLst>
      <p:ext uri="{BB962C8B-B14F-4D97-AF65-F5344CB8AC3E}">
        <p14:creationId xmlns:p14="http://schemas.microsoft.com/office/powerpoint/2010/main" val="3165050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988" y="301625"/>
            <a:ext cx="3517900" cy="1279525"/>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179888" y="301625"/>
            <a:ext cx="5976937"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34988" y="1581150"/>
            <a:ext cx="35179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6"/>
          <p:cNvSpPr>
            <a:spLocks noGrp="1" noChangeArrowheads="1"/>
          </p:cNvSpPr>
          <p:nvPr>
            <p:ph type="sldNum" idx="10"/>
          </p:nvPr>
        </p:nvSpPr>
        <p:spPr>
          <a:ln/>
        </p:spPr>
        <p:txBody>
          <a:bodyPr/>
          <a:lstStyle>
            <a:lvl1pPr>
              <a:defRPr/>
            </a:lvl1pPr>
          </a:lstStyle>
          <a:p>
            <a:pPr>
              <a:defRPr/>
            </a:pPr>
            <a:fld id="{622C256F-4C86-43D5-9248-000E5C485859}" type="slidenum">
              <a:rPr lang="fr-FR"/>
              <a:pPr>
                <a:defRPr/>
              </a:pPr>
              <a:t>‹N°›</a:t>
            </a:fld>
            <a:endParaRPr lang="fr-FR"/>
          </a:p>
        </p:txBody>
      </p:sp>
    </p:spTree>
    <p:extLst>
      <p:ext uri="{BB962C8B-B14F-4D97-AF65-F5344CB8AC3E}">
        <p14:creationId xmlns:p14="http://schemas.microsoft.com/office/powerpoint/2010/main" val="1107688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500" y="5291138"/>
            <a:ext cx="6415088" cy="625475"/>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095500" y="674688"/>
            <a:ext cx="6415088"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095500" y="5916613"/>
            <a:ext cx="6415088"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6"/>
          <p:cNvSpPr>
            <a:spLocks noGrp="1" noChangeArrowheads="1"/>
          </p:cNvSpPr>
          <p:nvPr>
            <p:ph type="sldNum" idx="10"/>
          </p:nvPr>
        </p:nvSpPr>
        <p:spPr>
          <a:ln/>
        </p:spPr>
        <p:txBody>
          <a:bodyPr/>
          <a:lstStyle>
            <a:lvl1pPr>
              <a:defRPr/>
            </a:lvl1pPr>
          </a:lstStyle>
          <a:p>
            <a:pPr>
              <a:defRPr/>
            </a:pPr>
            <a:fld id="{9747A825-0358-4458-89B4-9B6667485102}" type="slidenum">
              <a:rPr lang="fr-FR"/>
              <a:pPr>
                <a:defRPr/>
              </a:pPr>
              <a:t>‹N°›</a:t>
            </a:fld>
            <a:endParaRPr lang="fr-FR"/>
          </a:p>
        </p:txBody>
      </p:sp>
    </p:spTree>
    <p:extLst>
      <p:ext uri="{BB962C8B-B14F-4D97-AF65-F5344CB8AC3E}">
        <p14:creationId xmlns:p14="http://schemas.microsoft.com/office/powerpoint/2010/main" val="2337738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4" cstate="print">
            <a:extLst>
              <a:ext uri="{28A0092B-C50C-407E-A947-70E740481C1C}">
                <a14:useLocalDpi xmlns:a14="http://schemas.microsoft.com/office/drawing/2010/main" val="0"/>
              </a:ext>
            </a:extLst>
          </a:blip>
          <a:srcRect l="142" t="914"/>
          <a:stretch>
            <a:fillRect/>
          </a:stretch>
        </p:blipFill>
        <p:spPr bwMode="auto">
          <a:xfrm>
            <a:off x="0" y="0"/>
            <a:ext cx="10691813" cy="1665288"/>
          </a:xfrm>
          <a:prstGeom prst="rect">
            <a:avLst/>
          </a:prstGeom>
          <a:noFill/>
          <a:ln>
            <a:noFill/>
          </a:ln>
          <a:effectLst/>
          <a:extLst>
            <a:ext uri="{909E8E84-426E-40DD-AFC4-6F175D3DCCD1}">
              <a14:hiddenFill xmlns:a14="http://schemas.microsoft.com/office/drawing/2010/main">
                <a:blipFill dpi="0" rotWithShape="0">
                  <a:blip/>
                  <a:srcRect l="142" t="914"/>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1" name="Rectangle 2"/>
          <p:cNvSpPr>
            <a:spLocks noGrp="1" noChangeArrowheads="1"/>
          </p:cNvSpPr>
          <p:nvPr>
            <p:ph type="title"/>
          </p:nvPr>
        </p:nvSpPr>
        <p:spPr bwMode="auto">
          <a:xfrm>
            <a:off x="2303463" y="12700"/>
            <a:ext cx="8385175" cy="1258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t>Cliquez pour éditer le format du texte-titreModifiez le style du titre</a:t>
            </a:r>
          </a:p>
        </p:txBody>
      </p:sp>
      <p:sp>
        <p:nvSpPr>
          <p:cNvPr id="2052" name="Rectangle 3"/>
          <p:cNvSpPr>
            <a:spLocks noGrp="1" noChangeArrowheads="1"/>
          </p:cNvSpPr>
          <p:nvPr>
            <p:ph type="body" idx="1"/>
          </p:nvPr>
        </p:nvSpPr>
        <p:spPr bwMode="auto">
          <a:xfrm>
            <a:off x="534988" y="1768475"/>
            <a:ext cx="9618662" cy="4986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t>Cliquez pour éditer le format du plan de texte</a:t>
            </a:r>
          </a:p>
          <a:p>
            <a:pPr lvl="1"/>
            <a:r>
              <a:rPr lang="en-GB"/>
              <a:t>Second niveau de plan</a:t>
            </a:r>
          </a:p>
          <a:p>
            <a:pPr lvl="2"/>
            <a:r>
              <a:rPr lang="en-GB"/>
              <a:t>Troisième niveau de plan</a:t>
            </a:r>
          </a:p>
          <a:p>
            <a:pPr lvl="3"/>
            <a:r>
              <a:rPr lang="en-GB"/>
              <a:t>Quatrième niveau de plan</a:t>
            </a:r>
          </a:p>
          <a:p>
            <a:pPr lvl="4"/>
            <a:r>
              <a:rPr lang="en-GB"/>
              <a:t>Cinquième niveau de plan</a:t>
            </a:r>
          </a:p>
          <a:p>
            <a:pPr lvl="4"/>
            <a:r>
              <a:rPr lang="en-GB"/>
              <a:t>Sixième niveau de plan</a:t>
            </a:r>
          </a:p>
          <a:p>
            <a:pPr lvl="4"/>
            <a:r>
              <a:rPr lang="en-GB"/>
              <a:t>Septième niveau de plan</a:t>
            </a:r>
          </a:p>
          <a:p>
            <a:pPr lvl="4"/>
            <a:r>
              <a:rPr lang="en-GB"/>
              <a:t>Huitième niveau de plan</a:t>
            </a:r>
          </a:p>
          <a:p>
            <a:pPr lvl="0"/>
            <a:r>
              <a:rPr lang="en-GB"/>
              <a:t>Neuvième niveau de planModifiez les styles du texte du masque</a:t>
            </a:r>
          </a:p>
          <a:p>
            <a:pPr lvl="0"/>
            <a:r>
              <a:rPr lang="en-GB"/>
              <a:t>Deuxième niveau</a:t>
            </a:r>
          </a:p>
          <a:p>
            <a:pPr lvl="0"/>
            <a:r>
              <a:rPr lang="en-GB"/>
              <a:t>Troisième niveau</a:t>
            </a:r>
          </a:p>
          <a:p>
            <a:pPr lvl="0"/>
            <a:r>
              <a:rPr lang="en-GB"/>
              <a:t>Quatrième niveau</a:t>
            </a:r>
          </a:p>
          <a:p>
            <a:pPr lvl="0"/>
            <a:r>
              <a:rPr lang="en-GB"/>
              <a:t>Cinquième niveau</a:t>
            </a:r>
          </a:p>
        </p:txBody>
      </p:sp>
      <p:sp>
        <p:nvSpPr>
          <p:cNvPr id="2053" name="Text Box 4"/>
          <p:cNvSpPr txBox="1">
            <a:spLocks noChangeArrowheads="1"/>
          </p:cNvSpPr>
          <p:nvPr/>
        </p:nvSpPr>
        <p:spPr bwMode="auto">
          <a:xfrm>
            <a:off x="534988" y="6886575"/>
            <a:ext cx="24892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054" name="Text Box 5"/>
          <p:cNvSpPr txBox="1">
            <a:spLocks noChangeArrowheads="1"/>
          </p:cNvSpPr>
          <p:nvPr/>
        </p:nvSpPr>
        <p:spPr bwMode="auto">
          <a:xfrm>
            <a:off x="3656013" y="6886575"/>
            <a:ext cx="33877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 name="Rectangle 6"/>
          <p:cNvSpPr>
            <a:spLocks noGrp="1" noChangeArrowheads="1"/>
          </p:cNvSpPr>
          <p:nvPr>
            <p:ph type="sldNum"/>
          </p:nvPr>
        </p:nvSpPr>
        <p:spPr bwMode="auto">
          <a:xfrm>
            <a:off x="7666038" y="6886575"/>
            <a:ext cx="2487612"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tabLst>
                <a:tab pos="723900" algn="l"/>
                <a:tab pos="1447800" algn="l"/>
                <a:tab pos="2171700" algn="l"/>
              </a:tabLst>
              <a:defRPr smtClean="0">
                <a:solidFill>
                  <a:srgbClr val="000000"/>
                </a:solidFill>
              </a:defRPr>
            </a:lvl1pPr>
          </a:lstStyle>
          <a:p>
            <a:pPr>
              <a:defRPr/>
            </a:pPr>
            <a:fld id="{DA96E0D3-C9CA-4F5A-BB82-896C0E0732B9}" type="slidenum">
              <a:rPr lang="fr-FR"/>
              <a:pPr>
                <a:defRPr/>
              </a:pPr>
              <a:t>‹N°›</a:t>
            </a:fld>
            <a:endParaRPr lang="fr-FR"/>
          </a:p>
        </p:txBody>
      </p:sp>
      <p:grpSp>
        <p:nvGrpSpPr>
          <p:cNvPr id="8" name="Groupe 7"/>
          <p:cNvGrpSpPr/>
          <p:nvPr userDrawn="1"/>
        </p:nvGrpSpPr>
        <p:grpSpPr>
          <a:xfrm>
            <a:off x="8946206" y="0"/>
            <a:ext cx="1737698" cy="1665294"/>
            <a:chOff x="8955712" y="0"/>
            <a:chExt cx="1728192" cy="1656184"/>
          </a:xfrm>
        </p:grpSpPr>
        <p:sp>
          <p:nvSpPr>
            <p:cNvPr id="9" name="Rectangle 8"/>
            <p:cNvSpPr/>
            <p:nvPr userDrawn="1"/>
          </p:nvSpPr>
          <p:spPr bwMode="auto">
            <a:xfrm>
              <a:off x="8955712" y="0"/>
              <a:ext cx="1728192" cy="165618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effectLst/>
                <a:latin typeface="Arial" charset="0"/>
                <a:cs typeface="Arial Unicode MS" charset="0"/>
              </a:endParaRPr>
            </a:p>
          </p:txBody>
        </p:sp>
        <p:pic>
          <p:nvPicPr>
            <p:cNvPr id="10" name="Imag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058641" y="179047"/>
              <a:ext cx="1408479" cy="1307206"/>
            </a:xfrm>
            <a:prstGeom prst="rect">
              <a:avLst/>
            </a:prstGeom>
          </p:spPr>
        </p:pic>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712" r:id="rId12"/>
  </p:sldLayoutIdLst>
  <p:txStyles>
    <p:titleStyle>
      <a:lvl1pPr algn="l" defTabSz="449263" rtl="0" eaLnBrk="0" fontAlgn="base" hangingPunct="0">
        <a:lnSpc>
          <a:spcPct val="87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l" defTabSz="449263" rtl="0" eaLnBrk="0" fontAlgn="base" hangingPunct="0">
        <a:lnSpc>
          <a:spcPct val="87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algn="l" defTabSz="449263" rtl="0" eaLnBrk="0" fontAlgn="base" hangingPunct="0">
        <a:lnSpc>
          <a:spcPct val="87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algn="l" defTabSz="449263" rtl="0" eaLnBrk="0" fontAlgn="base" hangingPunct="0">
        <a:lnSpc>
          <a:spcPct val="87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algn="l" defTabSz="449263" rtl="0" eaLnBrk="0" fontAlgn="base" hangingPunct="0">
        <a:lnSpc>
          <a:spcPct val="87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l" defTabSz="449263" rtl="0" fontAlgn="base" hangingPunct="0">
        <a:lnSpc>
          <a:spcPct val="87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l" defTabSz="449263" rtl="0" fontAlgn="base" hangingPunct="0">
        <a:lnSpc>
          <a:spcPct val="87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l" defTabSz="449263" rtl="0" fontAlgn="base" hangingPunct="0">
        <a:lnSpc>
          <a:spcPct val="87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l" defTabSz="449263" rtl="0" fontAlgn="base" hangingPunct="0">
        <a:lnSpc>
          <a:spcPct val="87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p:titleStyle>
    <p:bodyStyle>
      <a:lvl1pPr marL="342900" indent="-342900" algn="l" defTabSz="449263" rtl="0" eaLnBrk="0" fontAlgn="base" hangingPunct="0">
        <a:lnSpc>
          <a:spcPct val="87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lnSpc>
          <a:spcPct val="87000"/>
        </a:lnSpc>
        <a:spcBef>
          <a:spcPct val="0"/>
        </a:spcBef>
        <a:spcAft>
          <a:spcPts val="1138"/>
        </a:spcAft>
        <a:buClr>
          <a:srgbClr val="000000"/>
        </a:buClr>
        <a:buSzPct val="100000"/>
        <a:buFont typeface="Times New Roman" pitchFamily="16" charset="0"/>
        <a:defRPr sz="2400">
          <a:solidFill>
            <a:srgbClr val="000000"/>
          </a:solidFill>
          <a:latin typeface="+mn-lt"/>
          <a:cs typeface="+mn-cs"/>
        </a:defRPr>
      </a:lvl2pPr>
      <a:lvl3pPr marL="1143000" indent="-228600" algn="l" defTabSz="449263" rtl="0" eaLnBrk="0" fontAlgn="base" hangingPunct="0">
        <a:lnSpc>
          <a:spcPct val="87000"/>
        </a:lnSpc>
        <a:spcBef>
          <a:spcPct val="0"/>
        </a:spcBef>
        <a:spcAft>
          <a:spcPts val="850"/>
        </a:spcAft>
        <a:buClr>
          <a:srgbClr val="000000"/>
        </a:buClr>
        <a:buSzPct val="100000"/>
        <a:buFont typeface="Times New Roman" pitchFamily="16" charset="0"/>
        <a:defRPr sz="2000">
          <a:solidFill>
            <a:srgbClr val="000000"/>
          </a:solidFill>
          <a:latin typeface="+mn-lt"/>
          <a:cs typeface="+mn-cs"/>
        </a:defRPr>
      </a:lvl3pPr>
      <a:lvl4pPr marL="1600200" indent="-228600" algn="l" defTabSz="449263" rtl="0" eaLnBrk="0" fontAlgn="base" hangingPunct="0">
        <a:lnSpc>
          <a:spcPct val="87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eaLnBrk="0" fontAlgn="base" hangingPunct="0">
        <a:lnSpc>
          <a:spcPct val="87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87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87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87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87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534988" y="6886575"/>
            <a:ext cx="24892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360" tIns="45680" rIns="91360" bIns="45680" anchor="ctr"/>
          <a:lstStyle/>
          <a:p>
            <a:pPr defTabSz="448873"/>
            <a:endParaRPr lang="fr-FR">
              <a:solidFill>
                <a:srgbClr val="000000"/>
              </a:solidFill>
            </a:endParaRPr>
          </a:p>
        </p:txBody>
      </p:sp>
      <p:sp>
        <p:nvSpPr>
          <p:cNvPr id="1028" name="Text Box 3"/>
          <p:cNvSpPr txBox="1">
            <a:spLocks noChangeArrowheads="1"/>
          </p:cNvSpPr>
          <p:nvPr/>
        </p:nvSpPr>
        <p:spPr bwMode="auto">
          <a:xfrm>
            <a:off x="3656021" y="6886575"/>
            <a:ext cx="33877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360" tIns="45680" rIns="91360" bIns="45680" anchor="ctr"/>
          <a:lstStyle/>
          <a:p>
            <a:pPr defTabSz="448873"/>
            <a:endParaRPr lang="fr-FR">
              <a:solidFill>
                <a:srgbClr val="000000"/>
              </a:solidFill>
            </a:endParaRPr>
          </a:p>
        </p:txBody>
      </p:sp>
      <p:sp>
        <p:nvSpPr>
          <p:cNvPr id="2" name="Rectangle 4"/>
          <p:cNvSpPr>
            <a:spLocks noGrp="1" noChangeArrowheads="1"/>
          </p:cNvSpPr>
          <p:nvPr>
            <p:ph type="sldNum"/>
          </p:nvPr>
        </p:nvSpPr>
        <p:spPr bwMode="auto">
          <a:xfrm>
            <a:off x="7666038" y="6886582"/>
            <a:ext cx="2487612"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22" tIns="44961" rIns="89922" bIns="44961" numCol="1" anchor="t" anchorCtr="0" compatLnSpc="1">
            <a:prstTxWarp prst="textNoShape">
              <a:avLst/>
            </a:prstTxWarp>
          </a:bodyPr>
          <a:lstStyle>
            <a:lvl1pPr hangingPunct="1">
              <a:tabLst>
                <a:tab pos="723272" algn="l"/>
                <a:tab pos="1446549" algn="l"/>
                <a:tab pos="2169823" algn="l"/>
              </a:tabLst>
              <a:defRPr smtClean="0">
                <a:solidFill>
                  <a:srgbClr val="000000"/>
                </a:solidFill>
              </a:defRPr>
            </a:lvl1pPr>
          </a:lstStyle>
          <a:p>
            <a:pPr defTabSz="448873">
              <a:defRPr/>
            </a:pPr>
            <a:fld id="{04608D4F-7D32-4DB6-B3A1-2BAE961528F6}" type="slidenum">
              <a:rPr lang="fr-FR"/>
              <a:pPr defTabSz="448873">
                <a:defRPr/>
              </a:pPr>
              <a:t>‹N°›</a:t>
            </a:fld>
            <a:endParaRPr lang="fr-FR"/>
          </a:p>
        </p:txBody>
      </p:sp>
      <p:sp>
        <p:nvSpPr>
          <p:cNvPr id="1030" name="Rectangle 5"/>
          <p:cNvSpPr>
            <a:spLocks noGrp="1" noChangeArrowheads="1"/>
          </p:cNvSpPr>
          <p:nvPr>
            <p:ph type="title"/>
          </p:nvPr>
        </p:nvSpPr>
        <p:spPr bwMode="auto">
          <a:xfrm>
            <a:off x="2393578" y="301625"/>
            <a:ext cx="7761660"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dirty="0" err="1"/>
              <a:t>Cliquez</a:t>
            </a:r>
            <a:r>
              <a:rPr lang="en-GB" dirty="0"/>
              <a:t> pour </a:t>
            </a:r>
            <a:r>
              <a:rPr lang="en-GB" dirty="0" err="1"/>
              <a:t>éditer</a:t>
            </a:r>
            <a:r>
              <a:rPr lang="en-GB" dirty="0"/>
              <a:t> le format du </a:t>
            </a:r>
            <a:r>
              <a:rPr lang="en-GB" dirty="0" err="1"/>
              <a:t>texte</a:t>
            </a:r>
            <a:r>
              <a:rPr lang="en-GB" dirty="0"/>
              <a:t>-titre</a:t>
            </a:r>
          </a:p>
        </p:txBody>
      </p:sp>
      <p:sp>
        <p:nvSpPr>
          <p:cNvPr id="1031" name="Rectangle 6"/>
          <p:cNvSpPr>
            <a:spLocks noGrp="1" noChangeArrowheads="1"/>
          </p:cNvSpPr>
          <p:nvPr>
            <p:ph type="body" idx="1"/>
          </p:nvPr>
        </p:nvSpPr>
        <p:spPr bwMode="auto">
          <a:xfrm>
            <a:off x="534991" y="1768483"/>
            <a:ext cx="9620250"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2369" rIns="0" bIns="0" numCol="1" anchor="t" anchorCtr="0" compatLnSpc="1">
            <a:prstTxWarp prst="textNoShape">
              <a:avLst/>
            </a:prstTxWarp>
          </a:bodyPr>
          <a:lstStyle/>
          <a:p>
            <a:pPr lvl="0"/>
            <a:r>
              <a:rPr lang="en-GB"/>
              <a:t>Cliquez pour éditer le format du plan de texte</a:t>
            </a:r>
          </a:p>
          <a:p>
            <a:pPr lvl="1"/>
            <a:r>
              <a:rPr lang="en-GB"/>
              <a:t>Second niveau de plan</a:t>
            </a:r>
          </a:p>
          <a:p>
            <a:pPr lvl="2"/>
            <a:r>
              <a:rPr lang="en-GB"/>
              <a:t>Troisième niveau de plan</a:t>
            </a:r>
          </a:p>
          <a:p>
            <a:pPr lvl="3"/>
            <a:r>
              <a:rPr lang="en-GB"/>
              <a:t>Quatrième niveau de plan</a:t>
            </a:r>
          </a:p>
          <a:p>
            <a:pPr lvl="4"/>
            <a:r>
              <a:rPr lang="en-GB"/>
              <a:t>Cinquième niveau de plan</a:t>
            </a:r>
          </a:p>
          <a:p>
            <a:pPr lvl="4"/>
            <a:r>
              <a:rPr lang="en-GB"/>
              <a:t>Sixième niveau de plan</a:t>
            </a:r>
          </a:p>
          <a:p>
            <a:pPr lvl="4"/>
            <a:r>
              <a:rPr lang="en-GB"/>
              <a:t>Septième niveau de plan</a:t>
            </a:r>
          </a:p>
          <a:p>
            <a:pPr lvl="4"/>
            <a:r>
              <a:rPr lang="en-GB"/>
              <a:t>Huitième niveau de plan</a:t>
            </a:r>
          </a:p>
          <a:p>
            <a:pPr lvl="4"/>
            <a:r>
              <a:rPr lang="en-GB"/>
              <a:t>Neuvième niveau de plan</a:t>
            </a:r>
          </a:p>
        </p:txBody>
      </p:sp>
    </p:spTree>
    <p:extLst>
      <p:ext uri="{BB962C8B-B14F-4D97-AF65-F5344CB8AC3E}">
        <p14:creationId xmlns:p14="http://schemas.microsoft.com/office/powerpoint/2010/main" val="33924576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448873" rtl="0" eaLnBrk="0" fontAlgn="base" hangingPunct="0">
        <a:lnSpc>
          <a:spcPct val="87000"/>
        </a:lnSpc>
        <a:spcBef>
          <a:spcPct val="0"/>
        </a:spcBef>
        <a:spcAft>
          <a:spcPct val="0"/>
        </a:spcAft>
        <a:buClr>
          <a:srgbClr val="000000"/>
        </a:buClr>
        <a:buSzPct val="100000"/>
        <a:buFont typeface="Times New Roman" pitchFamily="16" charset="0"/>
        <a:defRPr sz="4400">
          <a:solidFill>
            <a:schemeClr val="bg1"/>
          </a:solidFill>
          <a:latin typeface="+mj-lt"/>
          <a:ea typeface="+mj-ea"/>
          <a:cs typeface="+mj-cs"/>
        </a:defRPr>
      </a:lvl1pPr>
      <a:lvl2pPr algn="l" defTabSz="448873" rtl="0" eaLnBrk="0" fontAlgn="base" hangingPunct="0">
        <a:lnSpc>
          <a:spcPct val="87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algn="l" defTabSz="448873" rtl="0" eaLnBrk="0" fontAlgn="base" hangingPunct="0">
        <a:lnSpc>
          <a:spcPct val="87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algn="l" defTabSz="448873" rtl="0" eaLnBrk="0" fontAlgn="base" hangingPunct="0">
        <a:lnSpc>
          <a:spcPct val="87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algn="l" defTabSz="448873" rtl="0" eaLnBrk="0" fontAlgn="base" hangingPunct="0">
        <a:lnSpc>
          <a:spcPct val="87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2425" indent="-228402" algn="l" defTabSz="448873" rtl="0" fontAlgn="base" hangingPunct="0">
        <a:lnSpc>
          <a:spcPct val="87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69228" indent="-228402" algn="l" defTabSz="448873" rtl="0" fontAlgn="base" hangingPunct="0">
        <a:lnSpc>
          <a:spcPct val="87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6035" indent="-228402" algn="l" defTabSz="448873" rtl="0" fontAlgn="base" hangingPunct="0">
        <a:lnSpc>
          <a:spcPct val="87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2839" indent="-228402" algn="l" defTabSz="448873" rtl="0" fontAlgn="base" hangingPunct="0">
        <a:lnSpc>
          <a:spcPct val="87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p:titleStyle>
    <p:bodyStyle>
      <a:lvl1pPr marL="342604" indent="-342604" algn="l" defTabSz="448873" rtl="0" eaLnBrk="0" fontAlgn="base" hangingPunct="0">
        <a:lnSpc>
          <a:spcPct val="87000"/>
        </a:lnSpc>
        <a:spcBef>
          <a:spcPct val="0"/>
        </a:spcBef>
        <a:spcAft>
          <a:spcPts val="1423"/>
        </a:spcAft>
        <a:buClr>
          <a:srgbClr val="000000"/>
        </a:buClr>
        <a:buSzPct val="100000"/>
        <a:buFont typeface="Times New Roman" pitchFamily="16" charset="0"/>
        <a:defRPr sz="3200">
          <a:solidFill>
            <a:srgbClr val="000000"/>
          </a:solidFill>
          <a:latin typeface="+mn-lt"/>
          <a:ea typeface="+mn-ea"/>
          <a:cs typeface="+mn-cs"/>
        </a:defRPr>
      </a:lvl1pPr>
      <a:lvl2pPr marL="742308" indent="-285503" algn="l" defTabSz="448873" rtl="0" eaLnBrk="0" fontAlgn="base" hangingPunct="0">
        <a:lnSpc>
          <a:spcPct val="87000"/>
        </a:lnSpc>
        <a:spcBef>
          <a:spcPct val="0"/>
        </a:spcBef>
        <a:spcAft>
          <a:spcPts val="1138"/>
        </a:spcAft>
        <a:buClr>
          <a:srgbClr val="000000"/>
        </a:buClr>
        <a:buSzPct val="100000"/>
        <a:buFont typeface="Times New Roman" pitchFamily="16" charset="0"/>
        <a:defRPr sz="2400">
          <a:solidFill>
            <a:srgbClr val="000000"/>
          </a:solidFill>
          <a:latin typeface="+mn-lt"/>
          <a:cs typeface="+mn-cs"/>
        </a:defRPr>
      </a:lvl2pPr>
      <a:lvl3pPr marL="1142010" indent="-228402" algn="l" defTabSz="448873" rtl="0" eaLnBrk="0" fontAlgn="base" hangingPunct="0">
        <a:lnSpc>
          <a:spcPct val="87000"/>
        </a:lnSpc>
        <a:spcBef>
          <a:spcPct val="0"/>
        </a:spcBef>
        <a:spcAft>
          <a:spcPts val="850"/>
        </a:spcAft>
        <a:buClr>
          <a:srgbClr val="000000"/>
        </a:buClr>
        <a:buSzPct val="100000"/>
        <a:buFont typeface="Times New Roman" pitchFamily="16" charset="0"/>
        <a:defRPr sz="2100">
          <a:solidFill>
            <a:srgbClr val="000000"/>
          </a:solidFill>
          <a:latin typeface="+mn-lt"/>
          <a:cs typeface="+mn-cs"/>
        </a:defRPr>
      </a:lvl3pPr>
      <a:lvl4pPr marL="1598816" indent="-228402" algn="l" defTabSz="448873" rtl="0" eaLnBrk="0" fontAlgn="base" hangingPunct="0">
        <a:lnSpc>
          <a:spcPct val="87000"/>
        </a:lnSpc>
        <a:spcBef>
          <a:spcPct val="0"/>
        </a:spcBef>
        <a:spcAft>
          <a:spcPts val="575"/>
        </a:spcAft>
        <a:buClr>
          <a:srgbClr val="000000"/>
        </a:buClr>
        <a:buSzPct val="100000"/>
        <a:buFont typeface="Times New Roman" pitchFamily="16" charset="0"/>
        <a:defRPr sz="2100">
          <a:solidFill>
            <a:srgbClr val="000000"/>
          </a:solidFill>
          <a:latin typeface="+mn-lt"/>
          <a:cs typeface="+mn-cs"/>
        </a:defRPr>
      </a:lvl4pPr>
      <a:lvl5pPr marL="2055620" indent="-228402" algn="l" defTabSz="448873" rtl="0" eaLnBrk="0" fontAlgn="base" hangingPunct="0">
        <a:lnSpc>
          <a:spcPct val="87000"/>
        </a:lnSpc>
        <a:spcBef>
          <a:spcPct val="0"/>
        </a:spcBef>
        <a:spcAft>
          <a:spcPts val="287"/>
        </a:spcAft>
        <a:buClr>
          <a:srgbClr val="000000"/>
        </a:buClr>
        <a:buSzPct val="100000"/>
        <a:buFont typeface="Times New Roman" pitchFamily="16" charset="0"/>
        <a:defRPr sz="2100">
          <a:solidFill>
            <a:srgbClr val="000000"/>
          </a:solidFill>
          <a:latin typeface="+mn-lt"/>
          <a:cs typeface="+mn-cs"/>
        </a:defRPr>
      </a:lvl5pPr>
      <a:lvl6pPr marL="2512425" indent="-228402" algn="l" defTabSz="448873" rtl="0" fontAlgn="base" hangingPunct="0">
        <a:lnSpc>
          <a:spcPct val="87000"/>
        </a:lnSpc>
        <a:spcBef>
          <a:spcPct val="0"/>
        </a:spcBef>
        <a:spcAft>
          <a:spcPts val="287"/>
        </a:spcAft>
        <a:buClr>
          <a:srgbClr val="000000"/>
        </a:buClr>
        <a:buSzPct val="100000"/>
        <a:buFont typeface="Times New Roman" pitchFamily="16" charset="0"/>
        <a:defRPr sz="2100">
          <a:solidFill>
            <a:srgbClr val="000000"/>
          </a:solidFill>
          <a:latin typeface="+mn-lt"/>
          <a:cs typeface="+mn-cs"/>
        </a:defRPr>
      </a:lvl6pPr>
      <a:lvl7pPr marL="2969228" indent="-228402" algn="l" defTabSz="448873" rtl="0" fontAlgn="base" hangingPunct="0">
        <a:lnSpc>
          <a:spcPct val="87000"/>
        </a:lnSpc>
        <a:spcBef>
          <a:spcPct val="0"/>
        </a:spcBef>
        <a:spcAft>
          <a:spcPts val="287"/>
        </a:spcAft>
        <a:buClr>
          <a:srgbClr val="000000"/>
        </a:buClr>
        <a:buSzPct val="100000"/>
        <a:buFont typeface="Times New Roman" pitchFamily="16" charset="0"/>
        <a:defRPr sz="2100">
          <a:solidFill>
            <a:srgbClr val="000000"/>
          </a:solidFill>
          <a:latin typeface="+mn-lt"/>
          <a:cs typeface="+mn-cs"/>
        </a:defRPr>
      </a:lvl7pPr>
      <a:lvl8pPr marL="3426035" indent="-228402" algn="l" defTabSz="448873" rtl="0" fontAlgn="base" hangingPunct="0">
        <a:lnSpc>
          <a:spcPct val="87000"/>
        </a:lnSpc>
        <a:spcBef>
          <a:spcPct val="0"/>
        </a:spcBef>
        <a:spcAft>
          <a:spcPts val="287"/>
        </a:spcAft>
        <a:buClr>
          <a:srgbClr val="000000"/>
        </a:buClr>
        <a:buSzPct val="100000"/>
        <a:buFont typeface="Times New Roman" pitchFamily="16" charset="0"/>
        <a:defRPr sz="2100">
          <a:solidFill>
            <a:srgbClr val="000000"/>
          </a:solidFill>
          <a:latin typeface="+mn-lt"/>
          <a:cs typeface="+mn-cs"/>
        </a:defRPr>
      </a:lvl8pPr>
      <a:lvl9pPr marL="3882839" indent="-228402" algn="l" defTabSz="448873" rtl="0" fontAlgn="base" hangingPunct="0">
        <a:lnSpc>
          <a:spcPct val="87000"/>
        </a:lnSpc>
        <a:spcBef>
          <a:spcPct val="0"/>
        </a:spcBef>
        <a:spcAft>
          <a:spcPts val="287"/>
        </a:spcAft>
        <a:buClr>
          <a:srgbClr val="000000"/>
        </a:buClr>
        <a:buSzPct val="100000"/>
        <a:buFont typeface="Times New Roman" pitchFamily="16" charset="0"/>
        <a:defRPr sz="2100">
          <a:solidFill>
            <a:srgbClr val="000000"/>
          </a:solidFill>
          <a:latin typeface="+mn-lt"/>
          <a:cs typeface="+mn-cs"/>
        </a:defRPr>
      </a:lvl9pPr>
    </p:bodyStyle>
    <p:otherStyle>
      <a:defPPr>
        <a:defRPr lang="fr-FR"/>
      </a:defPPr>
      <a:lvl1pPr marL="0" algn="l" defTabSz="913608" rtl="0" eaLnBrk="1" latinLnBrk="0" hangingPunct="1">
        <a:defRPr sz="1800" kern="1200">
          <a:solidFill>
            <a:schemeClr val="tx1"/>
          </a:solidFill>
          <a:latin typeface="+mn-lt"/>
          <a:ea typeface="+mn-ea"/>
          <a:cs typeface="+mn-cs"/>
        </a:defRPr>
      </a:lvl1pPr>
      <a:lvl2pPr marL="456801" algn="l" defTabSz="913608" rtl="0" eaLnBrk="1" latinLnBrk="0" hangingPunct="1">
        <a:defRPr sz="1800" kern="1200">
          <a:solidFill>
            <a:schemeClr val="tx1"/>
          </a:solidFill>
          <a:latin typeface="+mn-lt"/>
          <a:ea typeface="+mn-ea"/>
          <a:cs typeface="+mn-cs"/>
        </a:defRPr>
      </a:lvl2pPr>
      <a:lvl3pPr marL="913608" algn="l" defTabSz="913608" rtl="0" eaLnBrk="1" latinLnBrk="0" hangingPunct="1">
        <a:defRPr sz="1800" kern="1200">
          <a:solidFill>
            <a:schemeClr val="tx1"/>
          </a:solidFill>
          <a:latin typeface="+mn-lt"/>
          <a:ea typeface="+mn-ea"/>
          <a:cs typeface="+mn-cs"/>
        </a:defRPr>
      </a:lvl3pPr>
      <a:lvl4pPr marL="1370412" algn="l" defTabSz="913608" rtl="0" eaLnBrk="1" latinLnBrk="0" hangingPunct="1">
        <a:defRPr sz="1800" kern="1200">
          <a:solidFill>
            <a:schemeClr val="tx1"/>
          </a:solidFill>
          <a:latin typeface="+mn-lt"/>
          <a:ea typeface="+mn-ea"/>
          <a:cs typeface="+mn-cs"/>
        </a:defRPr>
      </a:lvl4pPr>
      <a:lvl5pPr marL="1827217" algn="l" defTabSz="913608" rtl="0" eaLnBrk="1" latinLnBrk="0" hangingPunct="1">
        <a:defRPr sz="1800" kern="1200">
          <a:solidFill>
            <a:schemeClr val="tx1"/>
          </a:solidFill>
          <a:latin typeface="+mn-lt"/>
          <a:ea typeface="+mn-ea"/>
          <a:cs typeface="+mn-cs"/>
        </a:defRPr>
      </a:lvl5pPr>
      <a:lvl6pPr marL="2284021" algn="l" defTabSz="913608" rtl="0" eaLnBrk="1" latinLnBrk="0" hangingPunct="1">
        <a:defRPr sz="1800" kern="1200">
          <a:solidFill>
            <a:schemeClr val="tx1"/>
          </a:solidFill>
          <a:latin typeface="+mn-lt"/>
          <a:ea typeface="+mn-ea"/>
          <a:cs typeface="+mn-cs"/>
        </a:defRPr>
      </a:lvl6pPr>
      <a:lvl7pPr marL="2740825" algn="l" defTabSz="913608" rtl="0" eaLnBrk="1" latinLnBrk="0" hangingPunct="1">
        <a:defRPr sz="1800" kern="1200">
          <a:solidFill>
            <a:schemeClr val="tx1"/>
          </a:solidFill>
          <a:latin typeface="+mn-lt"/>
          <a:ea typeface="+mn-ea"/>
          <a:cs typeface="+mn-cs"/>
        </a:defRPr>
      </a:lvl7pPr>
      <a:lvl8pPr marL="3197631" algn="l" defTabSz="913608" rtl="0" eaLnBrk="1" latinLnBrk="0" hangingPunct="1">
        <a:defRPr sz="1800" kern="1200">
          <a:solidFill>
            <a:schemeClr val="tx1"/>
          </a:solidFill>
          <a:latin typeface="+mn-lt"/>
          <a:ea typeface="+mn-ea"/>
          <a:cs typeface="+mn-cs"/>
        </a:defRPr>
      </a:lvl8pPr>
      <a:lvl9pPr marL="3654435" algn="l" defTabSz="91360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534988" y="6886575"/>
            <a:ext cx="24892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337" tIns="45669" rIns="91337" bIns="45669" anchor="ctr"/>
          <a:lstStyle/>
          <a:p>
            <a:pPr defTabSz="448763"/>
            <a:endParaRPr lang="fr-FR">
              <a:solidFill>
                <a:srgbClr val="000000"/>
              </a:solidFill>
            </a:endParaRPr>
          </a:p>
        </p:txBody>
      </p:sp>
      <p:sp>
        <p:nvSpPr>
          <p:cNvPr id="1028" name="Text Box 3"/>
          <p:cNvSpPr txBox="1">
            <a:spLocks noChangeArrowheads="1"/>
          </p:cNvSpPr>
          <p:nvPr/>
        </p:nvSpPr>
        <p:spPr bwMode="auto">
          <a:xfrm>
            <a:off x="3656023" y="6886575"/>
            <a:ext cx="33877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337" tIns="45669" rIns="91337" bIns="45669" anchor="ctr"/>
          <a:lstStyle/>
          <a:p>
            <a:pPr defTabSz="448763"/>
            <a:endParaRPr lang="fr-FR">
              <a:solidFill>
                <a:srgbClr val="000000"/>
              </a:solidFill>
            </a:endParaRPr>
          </a:p>
        </p:txBody>
      </p:sp>
      <p:sp>
        <p:nvSpPr>
          <p:cNvPr id="2" name="Rectangle 4"/>
          <p:cNvSpPr>
            <a:spLocks noGrp="1" noChangeArrowheads="1"/>
          </p:cNvSpPr>
          <p:nvPr>
            <p:ph type="sldNum"/>
          </p:nvPr>
        </p:nvSpPr>
        <p:spPr bwMode="auto">
          <a:xfrm>
            <a:off x="7666038" y="6886584"/>
            <a:ext cx="2487612"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0" tIns="44949" rIns="89900" bIns="44949" numCol="1" anchor="t" anchorCtr="0" compatLnSpc="1">
            <a:prstTxWarp prst="textNoShape">
              <a:avLst/>
            </a:prstTxWarp>
          </a:bodyPr>
          <a:lstStyle>
            <a:lvl1pPr hangingPunct="1">
              <a:tabLst>
                <a:tab pos="723094" algn="l"/>
                <a:tab pos="1446192" algn="l"/>
                <a:tab pos="2169287" algn="l"/>
              </a:tabLst>
              <a:defRPr smtClean="0">
                <a:solidFill>
                  <a:srgbClr val="000000"/>
                </a:solidFill>
              </a:defRPr>
            </a:lvl1pPr>
          </a:lstStyle>
          <a:p>
            <a:pPr defTabSz="448763">
              <a:defRPr/>
            </a:pPr>
            <a:fld id="{04608D4F-7D32-4DB6-B3A1-2BAE961528F6}" type="slidenum">
              <a:rPr lang="fr-FR"/>
              <a:pPr defTabSz="448763">
                <a:defRPr/>
              </a:pPr>
              <a:t>‹N°›</a:t>
            </a:fld>
            <a:endParaRPr lang="fr-FR"/>
          </a:p>
        </p:txBody>
      </p:sp>
      <p:sp>
        <p:nvSpPr>
          <p:cNvPr id="1030" name="Rectangle 5"/>
          <p:cNvSpPr>
            <a:spLocks noGrp="1" noChangeArrowheads="1"/>
          </p:cNvSpPr>
          <p:nvPr>
            <p:ph type="title"/>
          </p:nvPr>
        </p:nvSpPr>
        <p:spPr bwMode="auto">
          <a:xfrm>
            <a:off x="2393578" y="301625"/>
            <a:ext cx="7761660"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dirty="0" err="1"/>
              <a:t>Cliquez</a:t>
            </a:r>
            <a:r>
              <a:rPr lang="en-GB" dirty="0"/>
              <a:t> pour </a:t>
            </a:r>
            <a:r>
              <a:rPr lang="en-GB" dirty="0" err="1"/>
              <a:t>éditer</a:t>
            </a:r>
            <a:r>
              <a:rPr lang="en-GB" dirty="0"/>
              <a:t> le format du </a:t>
            </a:r>
            <a:r>
              <a:rPr lang="en-GB" dirty="0" err="1"/>
              <a:t>texte</a:t>
            </a:r>
            <a:r>
              <a:rPr lang="en-GB" dirty="0"/>
              <a:t>-titre</a:t>
            </a:r>
          </a:p>
        </p:txBody>
      </p:sp>
      <p:sp>
        <p:nvSpPr>
          <p:cNvPr id="1031" name="Rectangle 6"/>
          <p:cNvSpPr>
            <a:spLocks noGrp="1" noChangeArrowheads="1"/>
          </p:cNvSpPr>
          <p:nvPr>
            <p:ph type="body" idx="1"/>
          </p:nvPr>
        </p:nvSpPr>
        <p:spPr bwMode="auto">
          <a:xfrm>
            <a:off x="534991" y="1768485"/>
            <a:ext cx="9620250"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2357" rIns="0" bIns="0" numCol="1" anchor="t" anchorCtr="0" compatLnSpc="1">
            <a:prstTxWarp prst="textNoShape">
              <a:avLst/>
            </a:prstTxWarp>
          </a:bodyPr>
          <a:lstStyle/>
          <a:p>
            <a:pPr lvl="0"/>
            <a:r>
              <a:rPr lang="en-GB"/>
              <a:t>Cliquez pour éditer le format du plan de texte</a:t>
            </a:r>
          </a:p>
          <a:p>
            <a:pPr lvl="1"/>
            <a:r>
              <a:rPr lang="en-GB"/>
              <a:t>Second niveau de plan</a:t>
            </a:r>
          </a:p>
          <a:p>
            <a:pPr lvl="2"/>
            <a:r>
              <a:rPr lang="en-GB"/>
              <a:t>Troisième niveau de plan</a:t>
            </a:r>
          </a:p>
          <a:p>
            <a:pPr lvl="3"/>
            <a:r>
              <a:rPr lang="en-GB"/>
              <a:t>Quatrième niveau de plan</a:t>
            </a:r>
          </a:p>
          <a:p>
            <a:pPr lvl="4"/>
            <a:r>
              <a:rPr lang="en-GB"/>
              <a:t>Cinquième niveau de plan</a:t>
            </a:r>
          </a:p>
          <a:p>
            <a:pPr lvl="4"/>
            <a:r>
              <a:rPr lang="en-GB"/>
              <a:t>Sixième niveau de plan</a:t>
            </a:r>
          </a:p>
          <a:p>
            <a:pPr lvl="4"/>
            <a:r>
              <a:rPr lang="en-GB"/>
              <a:t>Septième niveau de plan</a:t>
            </a:r>
          </a:p>
          <a:p>
            <a:pPr lvl="4"/>
            <a:r>
              <a:rPr lang="en-GB"/>
              <a:t>Huitième niveau de plan</a:t>
            </a:r>
          </a:p>
          <a:p>
            <a:pPr lvl="4"/>
            <a:r>
              <a:rPr lang="en-GB"/>
              <a:t>Neuvième niveau de plan</a:t>
            </a:r>
          </a:p>
        </p:txBody>
      </p:sp>
    </p:spTree>
    <p:extLst>
      <p:ext uri="{BB962C8B-B14F-4D97-AF65-F5344CB8AC3E}">
        <p14:creationId xmlns:p14="http://schemas.microsoft.com/office/powerpoint/2010/main" val="85211569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448763" rtl="0" eaLnBrk="0" fontAlgn="base" hangingPunct="0">
        <a:lnSpc>
          <a:spcPct val="87000"/>
        </a:lnSpc>
        <a:spcBef>
          <a:spcPct val="0"/>
        </a:spcBef>
        <a:spcAft>
          <a:spcPct val="0"/>
        </a:spcAft>
        <a:buClr>
          <a:srgbClr val="000000"/>
        </a:buClr>
        <a:buSzPct val="100000"/>
        <a:buFont typeface="Times New Roman" pitchFamily="16" charset="0"/>
        <a:defRPr sz="4400">
          <a:solidFill>
            <a:schemeClr val="bg1"/>
          </a:solidFill>
          <a:latin typeface="+mj-lt"/>
          <a:ea typeface="+mj-ea"/>
          <a:cs typeface="+mj-cs"/>
        </a:defRPr>
      </a:lvl1pPr>
      <a:lvl2pPr algn="l" defTabSz="448763" rtl="0" eaLnBrk="0" fontAlgn="base" hangingPunct="0">
        <a:lnSpc>
          <a:spcPct val="87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algn="l" defTabSz="448763" rtl="0" eaLnBrk="0" fontAlgn="base" hangingPunct="0">
        <a:lnSpc>
          <a:spcPct val="87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algn="l" defTabSz="448763" rtl="0" eaLnBrk="0" fontAlgn="base" hangingPunct="0">
        <a:lnSpc>
          <a:spcPct val="87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algn="l" defTabSz="448763" rtl="0" eaLnBrk="0" fontAlgn="base" hangingPunct="0">
        <a:lnSpc>
          <a:spcPct val="87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1803" indent="-228345" algn="l" defTabSz="448763" rtl="0" fontAlgn="base" hangingPunct="0">
        <a:lnSpc>
          <a:spcPct val="87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68493" indent="-228345" algn="l" defTabSz="448763" rtl="0" fontAlgn="base" hangingPunct="0">
        <a:lnSpc>
          <a:spcPct val="87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5188" indent="-228345" algn="l" defTabSz="448763" rtl="0" fontAlgn="base" hangingPunct="0">
        <a:lnSpc>
          <a:spcPct val="87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1879" indent="-228345" algn="l" defTabSz="448763" rtl="0" fontAlgn="base" hangingPunct="0">
        <a:lnSpc>
          <a:spcPct val="87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p:titleStyle>
    <p:bodyStyle>
      <a:lvl1pPr marL="342520" indent="-342520" algn="l" defTabSz="448763" rtl="0" eaLnBrk="0" fontAlgn="base" hangingPunct="0">
        <a:lnSpc>
          <a:spcPct val="87000"/>
        </a:lnSpc>
        <a:spcBef>
          <a:spcPct val="0"/>
        </a:spcBef>
        <a:spcAft>
          <a:spcPts val="1423"/>
        </a:spcAft>
        <a:buClr>
          <a:srgbClr val="000000"/>
        </a:buClr>
        <a:buSzPct val="100000"/>
        <a:buFont typeface="Times New Roman" pitchFamily="16" charset="0"/>
        <a:defRPr sz="3200">
          <a:solidFill>
            <a:srgbClr val="000000"/>
          </a:solidFill>
          <a:latin typeface="+mn-lt"/>
          <a:ea typeface="+mn-ea"/>
          <a:cs typeface="+mn-cs"/>
        </a:defRPr>
      </a:lvl1pPr>
      <a:lvl2pPr marL="742124" indent="-285432" algn="l" defTabSz="448763" rtl="0" eaLnBrk="0" fontAlgn="base" hangingPunct="0">
        <a:lnSpc>
          <a:spcPct val="87000"/>
        </a:lnSpc>
        <a:spcBef>
          <a:spcPct val="0"/>
        </a:spcBef>
        <a:spcAft>
          <a:spcPts val="1138"/>
        </a:spcAft>
        <a:buClr>
          <a:srgbClr val="000000"/>
        </a:buClr>
        <a:buSzPct val="100000"/>
        <a:buFont typeface="Times New Roman" pitchFamily="16" charset="0"/>
        <a:defRPr sz="2400">
          <a:solidFill>
            <a:srgbClr val="000000"/>
          </a:solidFill>
          <a:latin typeface="+mn-lt"/>
          <a:cs typeface="+mn-cs"/>
        </a:defRPr>
      </a:lvl2pPr>
      <a:lvl3pPr marL="1141728" indent="-228345" algn="l" defTabSz="448763" rtl="0" eaLnBrk="0" fontAlgn="base" hangingPunct="0">
        <a:lnSpc>
          <a:spcPct val="87000"/>
        </a:lnSpc>
        <a:spcBef>
          <a:spcPct val="0"/>
        </a:spcBef>
        <a:spcAft>
          <a:spcPts val="850"/>
        </a:spcAft>
        <a:buClr>
          <a:srgbClr val="000000"/>
        </a:buClr>
        <a:buSzPct val="100000"/>
        <a:buFont typeface="Times New Roman" pitchFamily="16" charset="0"/>
        <a:defRPr sz="2100">
          <a:solidFill>
            <a:srgbClr val="000000"/>
          </a:solidFill>
          <a:latin typeface="+mn-lt"/>
          <a:cs typeface="+mn-cs"/>
        </a:defRPr>
      </a:lvl3pPr>
      <a:lvl4pPr marL="1598420" indent="-228345" algn="l" defTabSz="448763" rtl="0" eaLnBrk="0" fontAlgn="base" hangingPunct="0">
        <a:lnSpc>
          <a:spcPct val="87000"/>
        </a:lnSpc>
        <a:spcBef>
          <a:spcPct val="0"/>
        </a:spcBef>
        <a:spcAft>
          <a:spcPts val="575"/>
        </a:spcAft>
        <a:buClr>
          <a:srgbClr val="000000"/>
        </a:buClr>
        <a:buSzPct val="100000"/>
        <a:buFont typeface="Times New Roman" pitchFamily="16" charset="0"/>
        <a:defRPr sz="2100">
          <a:solidFill>
            <a:srgbClr val="000000"/>
          </a:solidFill>
          <a:latin typeface="+mn-lt"/>
          <a:cs typeface="+mn-cs"/>
        </a:defRPr>
      </a:lvl4pPr>
      <a:lvl5pPr marL="2055111" indent="-228345" algn="l" defTabSz="448763" rtl="0" eaLnBrk="0" fontAlgn="base" hangingPunct="0">
        <a:lnSpc>
          <a:spcPct val="87000"/>
        </a:lnSpc>
        <a:spcBef>
          <a:spcPct val="0"/>
        </a:spcBef>
        <a:spcAft>
          <a:spcPts val="287"/>
        </a:spcAft>
        <a:buClr>
          <a:srgbClr val="000000"/>
        </a:buClr>
        <a:buSzPct val="100000"/>
        <a:buFont typeface="Times New Roman" pitchFamily="16" charset="0"/>
        <a:defRPr sz="2100">
          <a:solidFill>
            <a:srgbClr val="000000"/>
          </a:solidFill>
          <a:latin typeface="+mn-lt"/>
          <a:cs typeface="+mn-cs"/>
        </a:defRPr>
      </a:lvl5pPr>
      <a:lvl6pPr marL="2511803" indent="-228345" algn="l" defTabSz="448763" rtl="0" fontAlgn="base" hangingPunct="0">
        <a:lnSpc>
          <a:spcPct val="87000"/>
        </a:lnSpc>
        <a:spcBef>
          <a:spcPct val="0"/>
        </a:spcBef>
        <a:spcAft>
          <a:spcPts val="287"/>
        </a:spcAft>
        <a:buClr>
          <a:srgbClr val="000000"/>
        </a:buClr>
        <a:buSzPct val="100000"/>
        <a:buFont typeface="Times New Roman" pitchFamily="16" charset="0"/>
        <a:defRPr sz="2100">
          <a:solidFill>
            <a:srgbClr val="000000"/>
          </a:solidFill>
          <a:latin typeface="+mn-lt"/>
          <a:cs typeface="+mn-cs"/>
        </a:defRPr>
      </a:lvl6pPr>
      <a:lvl7pPr marL="2968493" indent="-228345" algn="l" defTabSz="448763" rtl="0" fontAlgn="base" hangingPunct="0">
        <a:lnSpc>
          <a:spcPct val="87000"/>
        </a:lnSpc>
        <a:spcBef>
          <a:spcPct val="0"/>
        </a:spcBef>
        <a:spcAft>
          <a:spcPts val="287"/>
        </a:spcAft>
        <a:buClr>
          <a:srgbClr val="000000"/>
        </a:buClr>
        <a:buSzPct val="100000"/>
        <a:buFont typeface="Times New Roman" pitchFamily="16" charset="0"/>
        <a:defRPr sz="2100">
          <a:solidFill>
            <a:srgbClr val="000000"/>
          </a:solidFill>
          <a:latin typeface="+mn-lt"/>
          <a:cs typeface="+mn-cs"/>
        </a:defRPr>
      </a:lvl7pPr>
      <a:lvl8pPr marL="3425188" indent="-228345" algn="l" defTabSz="448763" rtl="0" fontAlgn="base" hangingPunct="0">
        <a:lnSpc>
          <a:spcPct val="87000"/>
        </a:lnSpc>
        <a:spcBef>
          <a:spcPct val="0"/>
        </a:spcBef>
        <a:spcAft>
          <a:spcPts val="287"/>
        </a:spcAft>
        <a:buClr>
          <a:srgbClr val="000000"/>
        </a:buClr>
        <a:buSzPct val="100000"/>
        <a:buFont typeface="Times New Roman" pitchFamily="16" charset="0"/>
        <a:defRPr sz="2100">
          <a:solidFill>
            <a:srgbClr val="000000"/>
          </a:solidFill>
          <a:latin typeface="+mn-lt"/>
          <a:cs typeface="+mn-cs"/>
        </a:defRPr>
      </a:lvl8pPr>
      <a:lvl9pPr marL="3881879" indent="-228345" algn="l" defTabSz="448763" rtl="0" fontAlgn="base" hangingPunct="0">
        <a:lnSpc>
          <a:spcPct val="87000"/>
        </a:lnSpc>
        <a:spcBef>
          <a:spcPct val="0"/>
        </a:spcBef>
        <a:spcAft>
          <a:spcPts val="287"/>
        </a:spcAft>
        <a:buClr>
          <a:srgbClr val="000000"/>
        </a:buClr>
        <a:buSzPct val="100000"/>
        <a:buFont typeface="Times New Roman" pitchFamily="16" charset="0"/>
        <a:defRPr sz="2100">
          <a:solidFill>
            <a:srgbClr val="000000"/>
          </a:solidFill>
          <a:latin typeface="+mn-lt"/>
          <a:cs typeface="+mn-cs"/>
        </a:defRPr>
      </a:lvl9pPr>
    </p:bodyStyle>
    <p:otherStyle>
      <a:defPPr>
        <a:defRPr lang="fr-FR"/>
      </a:defPPr>
      <a:lvl1pPr marL="0" algn="l" defTabSz="913382" rtl="0" eaLnBrk="1" latinLnBrk="0" hangingPunct="1">
        <a:defRPr sz="1800" kern="1200">
          <a:solidFill>
            <a:schemeClr val="tx1"/>
          </a:solidFill>
          <a:latin typeface="+mn-lt"/>
          <a:ea typeface="+mn-ea"/>
          <a:cs typeface="+mn-cs"/>
        </a:defRPr>
      </a:lvl1pPr>
      <a:lvl2pPr marL="456687" algn="l" defTabSz="913382" rtl="0" eaLnBrk="1" latinLnBrk="0" hangingPunct="1">
        <a:defRPr sz="1800" kern="1200">
          <a:solidFill>
            <a:schemeClr val="tx1"/>
          </a:solidFill>
          <a:latin typeface="+mn-lt"/>
          <a:ea typeface="+mn-ea"/>
          <a:cs typeface="+mn-cs"/>
        </a:defRPr>
      </a:lvl2pPr>
      <a:lvl3pPr marL="913382" algn="l" defTabSz="913382" rtl="0" eaLnBrk="1" latinLnBrk="0" hangingPunct="1">
        <a:defRPr sz="1800" kern="1200">
          <a:solidFill>
            <a:schemeClr val="tx1"/>
          </a:solidFill>
          <a:latin typeface="+mn-lt"/>
          <a:ea typeface="+mn-ea"/>
          <a:cs typeface="+mn-cs"/>
        </a:defRPr>
      </a:lvl3pPr>
      <a:lvl4pPr marL="1370072" algn="l" defTabSz="913382" rtl="0" eaLnBrk="1" latinLnBrk="0" hangingPunct="1">
        <a:defRPr sz="1800" kern="1200">
          <a:solidFill>
            <a:schemeClr val="tx1"/>
          </a:solidFill>
          <a:latin typeface="+mn-lt"/>
          <a:ea typeface="+mn-ea"/>
          <a:cs typeface="+mn-cs"/>
        </a:defRPr>
      </a:lvl4pPr>
      <a:lvl5pPr marL="1826765" algn="l" defTabSz="913382" rtl="0" eaLnBrk="1" latinLnBrk="0" hangingPunct="1">
        <a:defRPr sz="1800" kern="1200">
          <a:solidFill>
            <a:schemeClr val="tx1"/>
          </a:solidFill>
          <a:latin typeface="+mn-lt"/>
          <a:ea typeface="+mn-ea"/>
          <a:cs typeface="+mn-cs"/>
        </a:defRPr>
      </a:lvl5pPr>
      <a:lvl6pPr marL="2283455" algn="l" defTabSz="913382" rtl="0" eaLnBrk="1" latinLnBrk="0" hangingPunct="1">
        <a:defRPr sz="1800" kern="1200">
          <a:solidFill>
            <a:schemeClr val="tx1"/>
          </a:solidFill>
          <a:latin typeface="+mn-lt"/>
          <a:ea typeface="+mn-ea"/>
          <a:cs typeface="+mn-cs"/>
        </a:defRPr>
      </a:lvl6pPr>
      <a:lvl7pPr marL="2740147" algn="l" defTabSz="913382" rtl="0" eaLnBrk="1" latinLnBrk="0" hangingPunct="1">
        <a:defRPr sz="1800" kern="1200">
          <a:solidFill>
            <a:schemeClr val="tx1"/>
          </a:solidFill>
          <a:latin typeface="+mn-lt"/>
          <a:ea typeface="+mn-ea"/>
          <a:cs typeface="+mn-cs"/>
        </a:defRPr>
      </a:lvl7pPr>
      <a:lvl8pPr marL="3196841" algn="l" defTabSz="913382" rtl="0" eaLnBrk="1" latinLnBrk="0" hangingPunct="1">
        <a:defRPr sz="1800" kern="1200">
          <a:solidFill>
            <a:schemeClr val="tx1"/>
          </a:solidFill>
          <a:latin typeface="+mn-lt"/>
          <a:ea typeface="+mn-ea"/>
          <a:cs typeface="+mn-cs"/>
        </a:defRPr>
      </a:lvl8pPr>
      <a:lvl9pPr marL="3653531" algn="l" defTabSz="91338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534988" y="6886575"/>
            <a:ext cx="24892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315" tIns="45658" rIns="91315" bIns="45658" anchor="ctr"/>
          <a:lstStyle/>
          <a:p>
            <a:pPr defTabSz="448652"/>
            <a:endParaRPr lang="fr-FR">
              <a:solidFill>
                <a:srgbClr val="000000"/>
              </a:solidFill>
            </a:endParaRPr>
          </a:p>
        </p:txBody>
      </p:sp>
      <p:sp>
        <p:nvSpPr>
          <p:cNvPr id="1028" name="Text Box 3"/>
          <p:cNvSpPr txBox="1">
            <a:spLocks noChangeArrowheads="1"/>
          </p:cNvSpPr>
          <p:nvPr/>
        </p:nvSpPr>
        <p:spPr bwMode="auto">
          <a:xfrm>
            <a:off x="3656025" y="6886575"/>
            <a:ext cx="33877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315" tIns="45658" rIns="91315" bIns="45658" anchor="ctr"/>
          <a:lstStyle/>
          <a:p>
            <a:pPr defTabSz="448652"/>
            <a:endParaRPr lang="fr-FR">
              <a:solidFill>
                <a:srgbClr val="000000"/>
              </a:solidFill>
            </a:endParaRPr>
          </a:p>
        </p:txBody>
      </p:sp>
      <p:sp>
        <p:nvSpPr>
          <p:cNvPr id="2" name="Rectangle 4"/>
          <p:cNvSpPr>
            <a:spLocks noGrp="1" noChangeArrowheads="1"/>
          </p:cNvSpPr>
          <p:nvPr>
            <p:ph type="sldNum"/>
          </p:nvPr>
        </p:nvSpPr>
        <p:spPr bwMode="auto">
          <a:xfrm>
            <a:off x="7666038" y="6886587"/>
            <a:ext cx="2487612"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78" tIns="44938" rIns="89878" bIns="44938" numCol="1" anchor="t" anchorCtr="0" compatLnSpc="1">
            <a:prstTxWarp prst="textNoShape">
              <a:avLst/>
            </a:prstTxWarp>
          </a:bodyPr>
          <a:lstStyle>
            <a:lvl1pPr hangingPunct="1">
              <a:tabLst>
                <a:tab pos="722915" algn="l"/>
                <a:tab pos="1445835" algn="l"/>
                <a:tab pos="2168751" algn="l"/>
              </a:tabLst>
              <a:defRPr smtClean="0">
                <a:solidFill>
                  <a:srgbClr val="000000"/>
                </a:solidFill>
              </a:defRPr>
            </a:lvl1pPr>
          </a:lstStyle>
          <a:p>
            <a:pPr defTabSz="448652">
              <a:defRPr/>
            </a:pPr>
            <a:fld id="{04608D4F-7D32-4DB6-B3A1-2BAE961528F6}" type="slidenum">
              <a:rPr lang="fr-FR"/>
              <a:pPr defTabSz="448652">
                <a:defRPr/>
              </a:pPr>
              <a:t>‹N°›</a:t>
            </a:fld>
            <a:endParaRPr lang="fr-FR"/>
          </a:p>
        </p:txBody>
      </p:sp>
      <p:sp>
        <p:nvSpPr>
          <p:cNvPr id="1030" name="Rectangle 5"/>
          <p:cNvSpPr>
            <a:spLocks noGrp="1" noChangeArrowheads="1"/>
          </p:cNvSpPr>
          <p:nvPr>
            <p:ph type="title"/>
          </p:nvPr>
        </p:nvSpPr>
        <p:spPr bwMode="auto">
          <a:xfrm>
            <a:off x="2393578" y="301625"/>
            <a:ext cx="7761660"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dirty="0" err="1"/>
              <a:t>Cliquez</a:t>
            </a:r>
            <a:r>
              <a:rPr lang="en-GB" dirty="0"/>
              <a:t> pour </a:t>
            </a:r>
            <a:r>
              <a:rPr lang="en-GB" dirty="0" err="1"/>
              <a:t>éditer</a:t>
            </a:r>
            <a:r>
              <a:rPr lang="en-GB" dirty="0"/>
              <a:t> le format du </a:t>
            </a:r>
            <a:r>
              <a:rPr lang="en-GB" dirty="0" err="1"/>
              <a:t>texte</a:t>
            </a:r>
            <a:r>
              <a:rPr lang="en-GB" dirty="0"/>
              <a:t>-titre</a:t>
            </a:r>
          </a:p>
        </p:txBody>
      </p:sp>
      <p:sp>
        <p:nvSpPr>
          <p:cNvPr id="1031" name="Rectangle 6"/>
          <p:cNvSpPr>
            <a:spLocks noGrp="1" noChangeArrowheads="1"/>
          </p:cNvSpPr>
          <p:nvPr>
            <p:ph type="body" idx="1"/>
          </p:nvPr>
        </p:nvSpPr>
        <p:spPr bwMode="auto">
          <a:xfrm>
            <a:off x="534991" y="1768487"/>
            <a:ext cx="9620250"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2343" rIns="0" bIns="0" numCol="1" anchor="t" anchorCtr="0" compatLnSpc="1">
            <a:prstTxWarp prst="textNoShape">
              <a:avLst/>
            </a:prstTxWarp>
          </a:bodyPr>
          <a:lstStyle/>
          <a:p>
            <a:pPr lvl="0"/>
            <a:r>
              <a:rPr lang="en-GB"/>
              <a:t>Cliquez pour éditer le format du plan de texte</a:t>
            </a:r>
          </a:p>
          <a:p>
            <a:pPr lvl="1"/>
            <a:r>
              <a:rPr lang="en-GB"/>
              <a:t>Second niveau de plan</a:t>
            </a:r>
          </a:p>
          <a:p>
            <a:pPr lvl="2"/>
            <a:r>
              <a:rPr lang="en-GB"/>
              <a:t>Troisième niveau de plan</a:t>
            </a:r>
          </a:p>
          <a:p>
            <a:pPr lvl="3"/>
            <a:r>
              <a:rPr lang="en-GB"/>
              <a:t>Quatrième niveau de plan</a:t>
            </a:r>
          </a:p>
          <a:p>
            <a:pPr lvl="4"/>
            <a:r>
              <a:rPr lang="en-GB"/>
              <a:t>Cinquième niveau de plan</a:t>
            </a:r>
          </a:p>
          <a:p>
            <a:pPr lvl="4"/>
            <a:r>
              <a:rPr lang="en-GB"/>
              <a:t>Sixième niveau de plan</a:t>
            </a:r>
          </a:p>
          <a:p>
            <a:pPr lvl="4"/>
            <a:r>
              <a:rPr lang="en-GB"/>
              <a:t>Septième niveau de plan</a:t>
            </a:r>
          </a:p>
          <a:p>
            <a:pPr lvl="4"/>
            <a:r>
              <a:rPr lang="en-GB"/>
              <a:t>Huitième niveau de plan</a:t>
            </a:r>
          </a:p>
          <a:p>
            <a:pPr lvl="4"/>
            <a:r>
              <a:rPr lang="en-GB"/>
              <a:t>Neuvième niveau de plan</a:t>
            </a:r>
          </a:p>
        </p:txBody>
      </p:sp>
    </p:spTree>
    <p:extLst>
      <p:ext uri="{BB962C8B-B14F-4D97-AF65-F5344CB8AC3E}">
        <p14:creationId xmlns:p14="http://schemas.microsoft.com/office/powerpoint/2010/main" val="260778221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defTabSz="448652" rtl="0" eaLnBrk="0" fontAlgn="base" hangingPunct="0">
        <a:lnSpc>
          <a:spcPct val="87000"/>
        </a:lnSpc>
        <a:spcBef>
          <a:spcPct val="0"/>
        </a:spcBef>
        <a:spcAft>
          <a:spcPct val="0"/>
        </a:spcAft>
        <a:buClr>
          <a:srgbClr val="000000"/>
        </a:buClr>
        <a:buSzPct val="100000"/>
        <a:buFont typeface="Times New Roman" pitchFamily="16" charset="0"/>
        <a:defRPr sz="4400">
          <a:solidFill>
            <a:schemeClr val="bg1"/>
          </a:solidFill>
          <a:latin typeface="+mj-lt"/>
          <a:ea typeface="+mj-ea"/>
          <a:cs typeface="+mj-cs"/>
        </a:defRPr>
      </a:lvl1pPr>
      <a:lvl2pPr algn="l" defTabSz="448652" rtl="0" eaLnBrk="0" fontAlgn="base" hangingPunct="0">
        <a:lnSpc>
          <a:spcPct val="87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algn="l" defTabSz="448652" rtl="0" eaLnBrk="0" fontAlgn="base" hangingPunct="0">
        <a:lnSpc>
          <a:spcPct val="87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algn="l" defTabSz="448652" rtl="0" eaLnBrk="0" fontAlgn="base" hangingPunct="0">
        <a:lnSpc>
          <a:spcPct val="87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algn="l" defTabSz="448652" rtl="0" eaLnBrk="0" fontAlgn="base" hangingPunct="0">
        <a:lnSpc>
          <a:spcPct val="87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1183" indent="-228289" algn="l" defTabSz="448652" rtl="0" fontAlgn="base" hangingPunct="0">
        <a:lnSpc>
          <a:spcPct val="87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67759" indent="-228289" algn="l" defTabSz="448652" rtl="0" fontAlgn="base" hangingPunct="0">
        <a:lnSpc>
          <a:spcPct val="87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4341" indent="-228289" algn="l" defTabSz="448652" rtl="0" fontAlgn="base" hangingPunct="0">
        <a:lnSpc>
          <a:spcPct val="87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0920" indent="-228289" algn="l" defTabSz="448652" rtl="0" fontAlgn="base" hangingPunct="0">
        <a:lnSpc>
          <a:spcPct val="87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p:titleStyle>
    <p:bodyStyle>
      <a:lvl1pPr marL="342435" indent="-342435" algn="l" defTabSz="448652" rtl="0" eaLnBrk="0" fontAlgn="base" hangingPunct="0">
        <a:lnSpc>
          <a:spcPct val="87000"/>
        </a:lnSpc>
        <a:spcBef>
          <a:spcPct val="0"/>
        </a:spcBef>
        <a:spcAft>
          <a:spcPts val="1423"/>
        </a:spcAft>
        <a:buClr>
          <a:srgbClr val="000000"/>
        </a:buClr>
        <a:buSzPct val="100000"/>
        <a:buFont typeface="Times New Roman" pitchFamily="16" charset="0"/>
        <a:defRPr sz="3200">
          <a:solidFill>
            <a:srgbClr val="000000"/>
          </a:solidFill>
          <a:latin typeface="+mn-lt"/>
          <a:ea typeface="+mn-ea"/>
          <a:cs typeface="+mn-cs"/>
        </a:defRPr>
      </a:lvl1pPr>
      <a:lvl2pPr marL="741940" indent="-285361" algn="l" defTabSz="448652" rtl="0" eaLnBrk="0" fontAlgn="base" hangingPunct="0">
        <a:lnSpc>
          <a:spcPct val="87000"/>
        </a:lnSpc>
        <a:spcBef>
          <a:spcPct val="0"/>
        </a:spcBef>
        <a:spcAft>
          <a:spcPts val="1138"/>
        </a:spcAft>
        <a:buClr>
          <a:srgbClr val="000000"/>
        </a:buClr>
        <a:buSzPct val="100000"/>
        <a:buFont typeface="Times New Roman" pitchFamily="16" charset="0"/>
        <a:defRPr sz="2400">
          <a:solidFill>
            <a:srgbClr val="000000"/>
          </a:solidFill>
          <a:latin typeface="+mn-lt"/>
          <a:cs typeface="+mn-cs"/>
        </a:defRPr>
      </a:lvl2pPr>
      <a:lvl3pPr marL="1141445" indent="-228289" algn="l" defTabSz="448652" rtl="0" eaLnBrk="0" fontAlgn="base" hangingPunct="0">
        <a:lnSpc>
          <a:spcPct val="87000"/>
        </a:lnSpc>
        <a:spcBef>
          <a:spcPct val="0"/>
        </a:spcBef>
        <a:spcAft>
          <a:spcPts val="850"/>
        </a:spcAft>
        <a:buClr>
          <a:srgbClr val="000000"/>
        </a:buClr>
        <a:buSzPct val="100000"/>
        <a:buFont typeface="Times New Roman" pitchFamily="16" charset="0"/>
        <a:defRPr sz="2100">
          <a:solidFill>
            <a:srgbClr val="000000"/>
          </a:solidFill>
          <a:latin typeface="+mn-lt"/>
          <a:cs typeface="+mn-cs"/>
        </a:defRPr>
      </a:lvl3pPr>
      <a:lvl4pPr marL="1598025" indent="-228289" algn="l" defTabSz="448652" rtl="0" eaLnBrk="0" fontAlgn="base" hangingPunct="0">
        <a:lnSpc>
          <a:spcPct val="87000"/>
        </a:lnSpc>
        <a:spcBef>
          <a:spcPct val="0"/>
        </a:spcBef>
        <a:spcAft>
          <a:spcPts val="575"/>
        </a:spcAft>
        <a:buClr>
          <a:srgbClr val="000000"/>
        </a:buClr>
        <a:buSzPct val="100000"/>
        <a:buFont typeface="Times New Roman" pitchFamily="16" charset="0"/>
        <a:defRPr sz="2100">
          <a:solidFill>
            <a:srgbClr val="000000"/>
          </a:solidFill>
          <a:latin typeface="+mn-lt"/>
          <a:cs typeface="+mn-cs"/>
        </a:defRPr>
      </a:lvl4pPr>
      <a:lvl5pPr marL="2054603" indent="-228289" algn="l" defTabSz="448652" rtl="0" eaLnBrk="0" fontAlgn="base" hangingPunct="0">
        <a:lnSpc>
          <a:spcPct val="87000"/>
        </a:lnSpc>
        <a:spcBef>
          <a:spcPct val="0"/>
        </a:spcBef>
        <a:spcAft>
          <a:spcPts val="287"/>
        </a:spcAft>
        <a:buClr>
          <a:srgbClr val="000000"/>
        </a:buClr>
        <a:buSzPct val="100000"/>
        <a:buFont typeface="Times New Roman" pitchFamily="16" charset="0"/>
        <a:defRPr sz="2100">
          <a:solidFill>
            <a:srgbClr val="000000"/>
          </a:solidFill>
          <a:latin typeface="+mn-lt"/>
          <a:cs typeface="+mn-cs"/>
        </a:defRPr>
      </a:lvl5pPr>
      <a:lvl6pPr marL="2511183" indent="-228289" algn="l" defTabSz="448652" rtl="0" fontAlgn="base" hangingPunct="0">
        <a:lnSpc>
          <a:spcPct val="87000"/>
        </a:lnSpc>
        <a:spcBef>
          <a:spcPct val="0"/>
        </a:spcBef>
        <a:spcAft>
          <a:spcPts val="287"/>
        </a:spcAft>
        <a:buClr>
          <a:srgbClr val="000000"/>
        </a:buClr>
        <a:buSzPct val="100000"/>
        <a:buFont typeface="Times New Roman" pitchFamily="16" charset="0"/>
        <a:defRPr sz="2100">
          <a:solidFill>
            <a:srgbClr val="000000"/>
          </a:solidFill>
          <a:latin typeface="+mn-lt"/>
          <a:cs typeface="+mn-cs"/>
        </a:defRPr>
      </a:lvl6pPr>
      <a:lvl7pPr marL="2967759" indent="-228289" algn="l" defTabSz="448652" rtl="0" fontAlgn="base" hangingPunct="0">
        <a:lnSpc>
          <a:spcPct val="87000"/>
        </a:lnSpc>
        <a:spcBef>
          <a:spcPct val="0"/>
        </a:spcBef>
        <a:spcAft>
          <a:spcPts val="287"/>
        </a:spcAft>
        <a:buClr>
          <a:srgbClr val="000000"/>
        </a:buClr>
        <a:buSzPct val="100000"/>
        <a:buFont typeface="Times New Roman" pitchFamily="16" charset="0"/>
        <a:defRPr sz="2100">
          <a:solidFill>
            <a:srgbClr val="000000"/>
          </a:solidFill>
          <a:latin typeface="+mn-lt"/>
          <a:cs typeface="+mn-cs"/>
        </a:defRPr>
      </a:lvl7pPr>
      <a:lvl8pPr marL="3424341" indent="-228289" algn="l" defTabSz="448652" rtl="0" fontAlgn="base" hangingPunct="0">
        <a:lnSpc>
          <a:spcPct val="87000"/>
        </a:lnSpc>
        <a:spcBef>
          <a:spcPct val="0"/>
        </a:spcBef>
        <a:spcAft>
          <a:spcPts val="287"/>
        </a:spcAft>
        <a:buClr>
          <a:srgbClr val="000000"/>
        </a:buClr>
        <a:buSzPct val="100000"/>
        <a:buFont typeface="Times New Roman" pitchFamily="16" charset="0"/>
        <a:defRPr sz="2100">
          <a:solidFill>
            <a:srgbClr val="000000"/>
          </a:solidFill>
          <a:latin typeface="+mn-lt"/>
          <a:cs typeface="+mn-cs"/>
        </a:defRPr>
      </a:lvl8pPr>
      <a:lvl9pPr marL="3880920" indent="-228289" algn="l" defTabSz="448652" rtl="0" fontAlgn="base" hangingPunct="0">
        <a:lnSpc>
          <a:spcPct val="87000"/>
        </a:lnSpc>
        <a:spcBef>
          <a:spcPct val="0"/>
        </a:spcBef>
        <a:spcAft>
          <a:spcPts val="287"/>
        </a:spcAft>
        <a:buClr>
          <a:srgbClr val="000000"/>
        </a:buClr>
        <a:buSzPct val="100000"/>
        <a:buFont typeface="Times New Roman" pitchFamily="16" charset="0"/>
        <a:defRPr sz="2100">
          <a:solidFill>
            <a:srgbClr val="000000"/>
          </a:solidFill>
          <a:latin typeface="+mn-lt"/>
          <a:cs typeface="+mn-cs"/>
        </a:defRPr>
      </a:lvl9pPr>
    </p:bodyStyle>
    <p:otherStyle>
      <a:defPPr>
        <a:defRPr lang="fr-FR"/>
      </a:defPPr>
      <a:lvl1pPr marL="0" algn="l" defTabSz="913156" rtl="0" eaLnBrk="1" latinLnBrk="0" hangingPunct="1">
        <a:defRPr sz="1800" kern="1200">
          <a:solidFill>
            <a:schemeClr val="tx1"/>
          </a:solidFill>
          <a:latin typeface="+mn-lt"/>
          <a:ea typeface="+mn-ea"/>
          <a:cs typeface="+mn-cs"/>
        </a:defRPr>
      </a:lvl1pPr>
      <a:lvl2pPr marL="456574" algn="l" defTabSz="913156" rtl="0" eaLnBrk="1" latinLnBrk="0" hangingPunct="1">
        <a:defRPr sz="1800" kern="1200">
          <a:solidFill>
            <a:schemeClr val="tx1"/>
          </a:solidFill>
          <a:latin typeface="+mn-lt"/>
          <a:ea typeface="+mn-ea"/>
          <a:cs typeface="+mn-cs"/>
        </a:defRPr>
      </a:lvl2pPr>
      <a:lvl3pPr marL="913156" algn="l" defTabSz="913156" rtl="0" eaLnBrk="1" latinLnBrk="0" hangingPunct="1">
        <a:defRPr sz="1800" kern="1200">
          <a:solidFill>
            <a:schemeClr val="tx1"/>
          </a:solidFill>
          <a:latin typeface="+mn-lt"/>
          <a:ea typeface="+mn-ea"/>
          <a:cs typeface="+mn-cs"/>
        </a:defRPr>
      </a:lvl3pPr>
      <a:lvl4pPr marL="1369733" algn="l" defTabSz="913156" rtl="0" eaLnBrk="1" latinLnBrk="0" hangingPunct="1">
        <a:defRPr sz="1800" kern="1200">
          <a:solidFill>
            <a:schemeClr val="tx1"/>
          </a:solidFill>
          <a:latin typeface="+mn-lt"/>
          <a:ea typeface="+mn-ea"/>
          <a:cs typeface="+mn-cs"/>
        </a:defRPr>
      </a:lvl4pPr>
      <a:lvl5pPr marL="1826313" algn="l" defTabSz="913156" rtl="0" eaLnBrk="1" latinLnBrk="0" hangingPunct="1">
        <a:defRPr sz="1800" kern="1200">
          <a:solidFill>
            <a:schemeClr val="tx1"/>
          </a:solidFill>
          <a:latin typeface="+mn-lt"/>
          <a:ea typeface="+mn-ea"/>
          <a:cs typeface="+mn-cs"/>
        </a:defRPr>
      </a:lvl5pPr>
      <a:lvl6pPr marL="2282891" algn="l" defTabSz="913156" rtl="0" eaLnBrk="1" latinLnBrk="0" hangingPunct="1">
        <a:defRPr sz="1800" kern="1200">
          <a:solidFill>
            <a:schemeClr val="tx1"/>
          </a:solidFill>
          <a:latin typeface="+mn-lt"/>
          <a:ea typeface="+mn-ea"/>
          <a:cs typeface="+mn-cs"/>
        </a:defRPr>
      </a:lvl6pPr>
      <a:lvl7pPr marL="2739470" algn="l" defTabSz="913156" rtl="0" eaLnBrk="1" latinLnBrk="0" hangingPunct="1">
        <a:defRPr sz="1800" kern="1200">
          <a:solidFill>
            <a:schemeClr val="tx1"/>
          </a:solidFill>
          <a:latin typeface="+mn-lt"/>
          <a:ea typeface="+mn-ea"/>
          <a:cs typeface="+mn-cs"/>
        </a:defRPr>
      </a:lvl7pPr>
      <a:lvl8pPr marL="3196051" algn="l" defTabSz="913156" rtl="0" eaLnBrk="1" latinLnBrk="0" hangingPunct="1">
        <a:defRPr sz="1800" kern="1200">
          <a:solidFill>
            <a:schemeClr val="tx1"/>
          </a:solidFill>
          <a:latin typeface="+mn-lt"/>
          <a:ea typeface="+mn-ea"/>
          <a:cs typeface="+mn-cs"/>
        </a:defRPr>
      </a:lvl8pPr>
      <a:lvl9pPr marL="3652628" algn="l" defTabSz="9131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6.xml"/><Relationship Id="rId6" Type="http://schemas.openxmlformats.org/officeDocument/2006/relationships/image" Target="../media/image2.jpg"/><Relationship Id="rId5" Type="http://schemas.openxmlformats.org/officeDocument/2006/relationships/image" Target="../media/image4.png"/><Relationship Id="rId4" Type="http://schemas.openxmlformats.org/officeDocument/2006/relationships/hyperlink" Target="http://www.cube2020.fr/"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cube2020.fr/"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2.jpg"/><Relationship Id="rId7"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gif"/><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cube2020.fr/"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2.jpg"/><Relationship Id="rId7"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gif"/><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hyperlink" Target="http://www.cube2020.fr/"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2.jpg"/><Relationship Id="rId5" Type="http://schemas.openxmlformats.org/officeDocument/2006/relationships/image" Target="../media/image4.png"/><Relationship Id="rId4" Type="http://schemas.openxmlformats.org/officeDocument/2006/relationships/hyperlink" Target="http://www.cube2020.f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8.xml"/><Relationship Id="rId5" Type="http://schemas.openxmlformats.org/officeDocument/2006/relationships/image" Target="../media/image11.png"/><Relationship Id="rId4" Type="http://schemas.openxmlformats.org/officeDocument/2006/relationships/hyperlink" Target="http://www.cube2020.f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7.png"/><Relationship Id="rId4" Type="http://schemas.openxmlformats.org/officeDocument/2006/relationships/hyperlink" Target="http://www.cube2020.fr/"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jp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gif"/><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rotWithShape="1">
          <a:blip r:embed="rId3">
            <a:extLst>
              <a:ext uri="{28A0092B-C50C-407E-A947-70E740481C1C}">
                <a14:useLocalDpi xmlns:a14="http://schemas.microsoft.com/office/drawing/2010/main" val="0"/>
              </a:ext>
            </a:extLst>
          </a:blip>
          <a:srcRect l="1050" r="10314"/>
          <a:stretch/>
        </p:blipFill>
        <p:spPr>
          <a:xfrm>
            <a:off x="0" y="0"/>
            <a:ext cx="10691813" cy="4981922"/>
          </a:xfrm>
          <a:prstGeom prst="rect">
            <a:avLst/>
          </a:prstGeom>
        </p:spPr>
      </p:pic>
      <p:pic>
        <p:nvPicPr>
          <p:cNvPr id="3078" name="Picture 5">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463" t="7258" r="5260" b="9455"/>
          <a:stretch/>
        </p:blipFill>
        <p:spPr bwMode="auto">
          <a:xfrm>
            <a:off x="161330" y="15879"/>
            <a:ext cx="2800620" cy="24882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ZoneTexte 3"/>
          <p:cNvSpPr txBox="1"/>
          <p:nvPr/>
        </p:nvSpPr>
        <p:spPr>
          <a:xfrm>
            <a:off x="-7909" y="5524492"/>
            <a:ext cx="10691813" cy="1351689"/>
          </a:xfrm>
          <a:prstGeom prst="rect">
            <a:avLst/>
          </a:prstGeom>
          <a:noFill/>
        </p:spPr>
        <p:txBody>
          <a:bodyPr wrap="square" lIns="91348" tIns="45675" rIns="91348" bIns="45675" rtlCol="0">
            <a:spAutoFit/>
          </a:bodyPr>
          <a:lstStyle/>
          <a:p>
            <a:pPr algn="ctr" defTabSz="448873"/>
            <a:r>
              <a:rPr lang="fr-FR" sz="4400" dirty="0" smtClean="0">
                <a:solidFill>
                  <a:srgbClr val="000000">
                    <a:lumMod val="65000"/>
                    <a:lumOff val="35000"/>
                  </a:srgbClr>
                </a:solidFill>
              </a:rPr>
              <a:t>Concours </a:t>
            </a:r>
            <a:r>
              <a:rPr lang="fr-FR" sz="4400" dirty="0">
                <a:solidFill>
                  <a:srgbClr val="000000">
                    <a:lumMod val="65000"/>
                    <a:lumOff val="35000"/>
                  </a:srgbClr>
                </a:solidFill>
              </a:rPr>
              <a:t>Usages et Bâtiment Efficace </a:t>
            </a:r>
            <a:r>
              <a:rPr lang="fr-FR" sz="4400" b="1" dirty="0" smtClean="0">
                <a:solidFill>
                  <a:srgbClr val="000000">
                    <a:lumMod val="65000"/>
                    <a:lumOff val="35000"/>
                  </a:srgbClr>
                </a:solidFill>
              </a:rPr>
              <a:t>Edition 2017 au Luxembourg</a:t>
            </a:r>
            <a:endParaRPr lang="fr-FR" sz="4400" b="1" dirty="0">
              <a:solidFill>
                <a:srgbClr val="000000">
                  <a:lumMod val="65000"/>
                  <a:lumOff val="35000"/>
                </a:srgbClr>
              </a:solidFill>
            </a:endParaRPr>
          </a:p>
        </p:txBody>
      </p:sp>
      <p:grpSp>
        <p:nvGrpSpPr>
          <p:cNvPr id="5" name="Groupe 4"/>
          <p:cNvGrpSpPr/>
          <p:nvPr/>
        </p:nvGrpSpPr>
        <p:grpSpPr>
          <a:xfrm>
            <a:off x="8946206" y="0"/>
            <a:ext cx="1737698" cy="1665293"/>
            <a:chOff x="8955712" y="0"/>
            <a:chExt cx="1728192" cy="1656184"/>
          </a:xfrm>
        </p:grpSpPr>
        <p:sp>
          <p:nvSpPr>
            <p:cNvPr id="6" name="Rectangle 5"/>
            <p:cNvSpPr/>
            <p:nvPr/>
          </p:nvSpPr>
          <p:spPr bwMode="auto">
            <a:xfrm>
              <a:off x="8955712" y="0"/>
              <a:ext cx="1728192" cy="165618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effectLst/>
                <a:latin typeface="Arial" charset="0"/>
                <a:cs typeface="Arial Unicode MS" charset="0"/>
              </a:endParaRPr>
            </a:p>
          </p:txBody>
        </p:sp>
        <p:pic>
          <p:nvPicPr>
            <p:cNvPr id="7" name="Imag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22843" y="179047"/>
              <a:ext cx="1408479" cy="1307206"/>
            </a:xfrm>
            <a:prstGeom prst="rect">
              <a:avLst/>
            </a:prstGeom>
          </p:spPr>
        </p:pic>
      </p:grpSp>
    </p:spTree>
    <p:extLst>
      <p:ext uri="{BB962C8B-B14F-4D97-AF65-F5344CB8AC3E}">
        <p14:creationId xmlns:p14="http://schemas.microsoft.com/office/powerpoint/2010/main" val="41728471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 y="-36587"/>
            <a:ext cx="10691813" cy="194421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dirty="0">
              <a:ln>
                <a:noFill/>
              </a:ln>
              <a:effectLst/>
              <a:latin typeface="Arial" charset="0"/>
              <a:cs typeface="Arial Unicode MS" charset="0"/>
            </a:endParaRPr>
          </a:p>
        </p:txBody>
      </p:sp>
      <p:pic>
        <p:nvPicPr>
          <p:cNvPr id="3078" name="Picture 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4594" y="251445"/>
            <a:ext cx="5025568" cy="446454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82" name="Text Box 9"/>
          <p:cNvSpPr txBox="1">
            <a:spLocks noChangeArrowheads="1"/>
          </p:cNvSpPr>
          <p:nvPr/>
        </p:nvSpPr>
        <p:spPr bwMode="auto">
          <a:xfrm>
            <a:off x="142258" y="4274666"/>
            <a:ext cx="10316068"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9695" rIns="90000" bIns="45000"/>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charset="0"/>
                <a:cs typeface="Arial Unicode MS" charset="0"/>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charset="0"/>
                <a:cs typeface="Arial Unicode MS" charset="0"/>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charset="0"/>
                <a:cs typeface="Arial Unicode MS" charset="0"/>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charset="0"/>
                <a:cs typeface="Arial Unicode MS" charset="0"/>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chemeClr val="tx1"/>
                </a:solidFill>
                <a:latin typeface="Arial"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chemeClr val="tx1"/>
                </a:solidFill>
                <a:latin typeface="Arial"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chemeClr val="tx1"/>
                </a:solidFill>
                <a:latin typeface="Arial"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chemeClr val="tx1"/>
                </a:solidFill>
                <a:latin typeface="Arial" charset="0"/>
                <a:cs typeface="Arial Unicode MS" charset="0"/>
              </a:defRPr>
            </a:lvl9pPr>
          </a:lstStyle>
          <a:p>
            <a:pPr eaLnBrk="1"/>
            <a:r>
              <a:rPr lang="fr-FR" sz="4800" dirty="0">
                <a:solidFill>
                  <a:schemeClr val="tx1">
                    <a:lumMod val="65000"/>
                    <a:lumOff val="35000"/>
                  </a:schemeClr>
                </a:solidFill>
              </a:rPr>
              <a:t>DEPLOIEMENT - MODE D’EMPLOI</a:t>
            </a:r>
          </a:p>
        </p:txBody>
      </p:sp>
    </p:spTree>
    <p:extLst>
      <p:ext uri="{BB962C8B-B14F-4D97-AF65-F5344CB8AC3E}">
        <p14:creationId xmlns:p14="http://schemas.microsoft.com/office/powerpoint/2010/main" val="17750518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t1.gstatic.com/images?q=tbn:ANd9GcScDfT1cQu5gOmPjWlcKX93Cl-Qn4MFrQMl-J-yHFfuBlUChLTdERr51Ji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0412" y="2866284"/>
            <a:ext cx="2666587" cy="2311745"/>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1"/>
          <p:cNvSpPr>
            <a:spLocks noGrp="1" noChangeArrowheads="1"/>
          </p:cNvSpPr>
          <p:nvPr>
            <p:ph type="title"/>
          </p:nvPr>
        </p:nvSpPr>
        <p:spPr>
          <a:xfrm>
            <a:off x="2465586" y="198065"/>
            <a:ext cx="8385175" cy="629444"/>
          </a:xfrm>
        </p:spPr>
        <p:txBody>
          <a:bodyPr/>
          <a:lstStyle/>
          <a:p>
            <a:pPr eaLnBrk="1">
              <a:lnSpc>
                <a:spcPct val="93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3600" dirty="0">
                <a:solidFill>
                  <a:srgbClr val="FFFFFF"/>
                </a:solidFill>
              </a:rPr>
              <a:t>Déploiement - mode d’emploi</a:t>
            </a:r>
          </a:p>
        </p:txBody>
      </p:sp>
      <p:sp>
        <p:nvSpPr>
          <p:cNvPr id="3" name="Espace réservé du contenu 2"/>
          <p:cNvSpPr>
            <a:spLocks noGrp="1"/>
          </p:cNvSpPr>
          <p:nvPr>
            <p:ph idx="1"/>
          </p:nvPr>
        </p:nvSpPr>
        <p:spPr>
          <a:xfrm>
            <a:off x="315250" y="1907629"/>
            <a:ext cx="9618662" cy="3270400"/>
          </a:xfrm>
        </p:spPr>
        <p:txBody>
          <a:bodyPr>
            <a:normAutofit/>
          </a:bodyPr>
          <a:lstStyle/>
          <a:p>
            <a:pPr marL="514350" indent="-514350">
              <a:buFont typeface="+mj-lt"/>
              <a:buAutoNum type="arabicPeriod"/>
            </a:pPr>
            <a:r>
              <a:rPr lang="fr-FR" dirty="0" smtClean="0"/>
              <a:t>Former </a:t>
            </a:r>
            <a:r>
              <a:rPr lang="fr-FR" dirty="0"/>
              <a:t>votre « </a:t>
            </a:r>
            <a:r>
              <a:rPr lang="fr-FR" dirty="0" err="1"/>
              <a:t>Dream</a:t>
            </a:r>
            <a:r>
              <a:rPr lang="fr-FR" dirty="0"/>
              <a:t> Team »</a:t>
            </a:r>
          </a:p>
          <a:p>
            <a:pPr marL="514350" indent="-514350">
              <a:buFont typeface="+mj-lt"/>
              <a:buAutoNum type="arabicPeriod"/>
            </a:pPr>
            <a:r>
              <a:rPr lang="fr-FR" dirty="0"/>
              <a:t>Communiquer : canaux et message</a:t>
            </a:r>
          </a:p>
          <a:p>
            <a:pPr marL="514350" indent="-514350">
              <a:buFont typeface="+mj-lt"/>
              <a:buAutoNum type="arabicPeriod"/>
            </a:pPr>
            <a:r>
              <a:rPr lang="fr-FR" dirty="0"/>
              <a:t>Enthousiasmer : les clés de la motivation</a:t>
            </a:r>
          </a:p>
          <a:p>
            <a:pPr marL="514350" indent="-514350">
              <a:buFont typeface="+mj-lt"/>
              <a:buAutoNum type="arabicPeriod"/>
            </a:pPr>
            <a:r>
              <a:rPr lang="fr-FR" dirty="0"/>
              <a:t>Manager </a:t>
            </a:r>
          </a:p>
          <a:p>
            <a:pPr marL="514350" indent="-514350">
              <a:buFont typeface="+mj-lt"/>
              <a:buAutoNum type="arabicPeriod"/>
            </a:pPr>
            <a:r>
              <a:rPr lang="fr-FR" dirty="0"/>
              <a:t>Les moyens de la </a:t>
            </a:r>
            <a:r>
              <a:rPr lang="fr-FR" dirty="0" smtClean="0"/>
              <a:t>réussite</a:t>
            </a:r>
            <a:endParaRPr lang="fr-FR"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5080" y="5272428"/>
            <a:ext cx="3911919" cy="2231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llipse 6"/>
          <p:cNvSpPr/>
          <p:nvPr/>
        </p:nvSpPr>
        <p:spPr bwMode="auto">
          <a:xfrm>
            <a:off x="6624210" y="4980391"/>
            <a:ext cx="648072" cy="576064"/>
          </a:xfrm>
          <a:prstGeom prst="ellipse">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en-GB" sz="2400" dirty="0">
                <a:latin typeface="Arial" charset="0"/>
                <a:cs typeface="Arial Unicode MS" charset="0"/>
              </a:rPr>
              <a:t>3</a:t>
            </a:r>
            <a:endParaRPr kumimoji="0" lang="en-GB" sz="2400" b="0" i="0" u="none" strike="noStrike" cap="none" normalizeH="0" baseline="0" dirty="0">
              <a:ln>
                <a:noFill/>
              </a:ln>
              <a:effectLst/>
              <a:latin typeface="Arial" charset="0"/>
              <a:cs typeface="Arial Unicode MS" charset="0"/>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730675"/>
            <a:ext cx="3018845" cy="18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85666" y="5364013"/>
            <a:ext cx="3438544" cy="2293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llipse 5"/>
          <p:cNvSpPr/>
          <p:nvPr/>
        </p:nvSpPr>
        <p:spPr bwMode="auto">
          <a:xfrm>
            <a:off x="4800545" y="4953481"/>
            <a:ext cx="648072" cy="576064"/>
          </a:xfrm>
          <a:prstGeom prst="ellipse">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en-GB" sz="2400" dirty="0">
                <a:latin typeface="Arial" charset="0"/>
                <a:cs typeface="Arial Unicode MS" charset="0"/>
              </a:rPr>
              <a:t>2</a:t>
            </a:r>
            <a:endParaRPr kumimoji="0" lang="en-GB" sz="2400" b="0" i="0" u="none" strike="noStrike" cap="none" normalizeH="0" baseline="0" dirty="0">
              <a:ln>
                <a:noFill/>
              </a:ln>
              <a:effectLst/>
              <a:latin typeface="Arial" charset="0"/>
              <a:cs typeface="Arial Unicode MS" charset="0"/>
            </a:endParaRPr>
          </a:p>
        </p:txBody>
      </p:sp>
      <p:sp>
        <p:nvSpPr>
          <p:cNvPr id="8" name="Ellipse 7"/>
          <p:cNvSpPr/>
          <p:nvPr/>
        </p:nvSpPr>
        <p:spPr bwMode="auto">
          <a:xfrm>
            <a:off x="7701190" y="3446093"/>
            <a:ext cx="648072" cy="576064"/>
          </a:xfrm>
          <a:prstGeom prst="ellipse">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en-GB" sz="2400" dirty="0">
                <a:latin typeface="Arial" charset="0"/>
                <a:cs typeface="Arial Unicode MS" charset="0"/>
              </a:rPr>
              <a:t>4</a:t>
            </a:r>
            <a:endParaRPr kumimoji="0" lang="en-GB" sz="2400" b="0" i="0" u="none" strike="noStrike" cap="none" normalizeH="0" baseline="0" dirty="0">
              <a:ln>
                <a:noFill/>
              </a:ln>
              <a:effectLst/>
              <a:latin typeface="Arial" charset="0"/>
              <a:cs typeface="Arial Unicode MS" charset="0"/>
            </a:endParaRPr>
          </a:p>
        </p:txBody>
      </p:sp>
      <p:sp>
        <p:nvSpPr>
          <p:cNvPr id="2" name="Ellipse 1"/>
          <p:cNvSpPr/>
          <p:nvPr/>
        </p:nvSpPr>
        <p:spPr bwMode="auto">
          <a:xfrm>
            <a:off x="1185385" y="5364013"/>
            <a:ext cx="648072" cy="576064"/>
          </a:xfrm>
          <a:prstGeom prst="ellipse">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n-GB" sz="2400" b="0" i="0" u="none" strike="noStrike" cap="none" normalizeH="0" baseline="0" dirty="0">
                <a:ln>
                  <a:noFill/>
                </a:ln>
                <a:effectLst/>
                <a:latin typeface="Arial" charset="0"/>
                <a:cs typeface="Arial Unicode MS" charset="0"/>
              </a:rPr>
              <a:t>1</a:t>
            </a:r>
          </a:p>
        </p:txBody>
      </p:sp>
    </p:spTree>
    <p:extLst>
      <p:ext uri="{BB962C8B-B14F-4D97-AF65-F5344CB8AC3E}">
        <p14:creationId xmlns:p14="http://schemas.microsoft.com/office/powerpoint/2010/main" val="19833185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98" y="5265510"/>
            <a:ext cx="2543175"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3588" y="3062840"/>
            <a:ext cx="2209800"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a:xfrm>
            <a:off x="2303464" y="323452"/>
            <a:ext cx="6496112" cy="948135"/>
          </a:xfrm>
        </p:spPr>
        <p:txBody>
          <a:bodyPr/>
          <a:lstStyle/>
          <a:p>
            <a:r>
              <a:rPr lang="fr-FR" sz="3200" dirty="0"/>
              <a:t>1. Former votre « </a:t>
            </a:r>
            <a:r>
              <a:rPr lang="fr-FR" sz="3200" dirty="0" err="1"/>
              <a:t>Dream</a:t>
            </a:r>
            <a:r>
              <a:rPr lang="fr-FR" sz="3200" dirty="0"/>
              <a:t> Team »</a:t>
            </a:r>
          </a:p>
        </p:txBody>
      </p:sp>
      <p:pic>
        <p:nvPicPr>
          <p:cNvPr id="1026"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79936" y="1793722"/>
            <a:ext cx="1043675" cy="2841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1096958" y="1793722"/>
            <a:ext cx="3024336" cy="2935291"/>
          </a:xfrm>
          <a:prstGeom prst="rect">
            <a:avLst/>
          </a:prstGeom>
          <a:noFill/>
        </p:spPr>
        <p:txBody>
          <a:bodyPr wrap="square" rtlCol="0">
            <a:spAutoFit/>
          </a:bodyPr>
          <a:lstStyle/>
          <a:p>
            <a:pPr>
              <a:lnSpc>
                <a:spcPct val="150000"/>
              </a:lnSpc>
            </a:pPr>
            <a:r>
              <a:rPr lang="fr-FR" sz="1600" dirty="0"/>
              <a:t>Une personne </a:t>
            </a:r>
          </a:p>
          <a:p>
            <a:pPr marL="285750" indent="-285750">
              <a:lnSpc>
                <a:spcPct val="150000"/>
              </a:lnSpc>
              <a:buFontTx/>
              <a:buChar char="-"/>
            </a:pPr>
            <a:r>
              <a:rPr lang="fr-FR" sz="1600" dirty="0"/>
              <a:t>fédératrice, </a:t>
            </a:r>
          </a:p>
          <a:p>
            <a:pPr marL="285750" indent="-285750">
              <a:lnSpc>
                <a:spcPct val="150000"/>
              </a:lnSpc>
              <a:buFontTx/>
              <a:buChar char="-"/>
            </a:pPr>
            <a:r>
              <a:rPr lang="fr-FR" sz="1600" dirty="0"/>
              <a:t>facilement identifiable,</a:t>
            </a:r>
          </a:p>
          <a:p>
            <a:pPr marL="285750" indent="-285750">
              <a:lnSpc>
                <a:spcPct val="150000"/>
              </a:lnSpc>
              <a:buFontTx/>
              <a:buChar char="-"/>
            </a:pPr>
            <a:r>
              <a:rPr lang="fr-FR" sz="1600" dirty="0"/>
              <a:t>reconnue dans l’entreprise,</a:t>
            </a:r>
          </a:p>
          <a:p>
            <a:pPr marL="285750" indent="-285750">
              <a:lnSpc>
                <a:spcPct val="150000"/>
              </a:lnSpc>
              <a:buFontTx/>
              <a:buChar char="-"/>
            </a:pPr>
            <a:r>
              <a:rPr lang="fr-FR" sz="1600" dirty="0"/>
              <a:t>flexible,</a:t>
            </a:r>
          </a:p>
          <a:p>
            <a:pPr marL="285750" indent="-285750">
              <a:lnSpc>
                <a:spcPct val="150000"/>
              </a:lnSpc>
              <a:buFontTx/>
              <a:buChar char="-"/>
            </a:pPr>
            <a:r>
              <a:rPr lang="fr-FR" sz="1600" dirty="0"/>
              <a:t>capable de mobiliser en communication...</a:t>
            </a:r>
          </a:p>
          <a:p>
            <a:pPr marL="285750" indent="-285750" algn="just">
              <a:buFontTx/>
              <a:buChar char="-"/>
            </a:pPr>
            <a:endParaRPr lang="fr-FR" dirty="0"/>
          </a:p>
        </p:txBody>
      </p:sp>
      <p:sp>
        <p:nvSpPr>
          <p:cNvPr id="5" name="ZoneTexte 4"/>
          <p:cNvSpPr txBox="1"/>
          <p:nvPr/>
        </p:nvSpPr>
        <p:spPr>
          <a:xfrm>
            <a:off x="-22715" y="4529951"/>
            <a:ext cx="4387440" cy="1061829"/>
          </a:xfrm>
          <a:prstGeom prst="rect">
            <a:avLst/>
          </a:prstGeom>
          <a:noFill/>
        </p:spPr>
        <p:txBody>
          <a:bodyPr wrap="square" rtlCol="0">
            <a:spAutoFit/>
          </a:bodyPr>
          <a:lstStyle/>
          <a:p>
            <a:pPr algn="just">
              <a:lnSpc>
                <a:spcPct val="100000"/>
              </a:lnSpc>
            </a:pPr>
            <a:r>
              <a:rPr lang="fr-FR" sz="1500" b="1" dirty="0"/>
              <a:t>Attention ! </a:t>
            </a:r>
            <a:r>
              <a:rPr lang="fr-FR" sz="1500" dirty="0"/>
              <a:t>Le technicien peut rapidement se sentir dépassé par la dimension comm’ du concours ! </a:t>
            </a:r>
          </a:p>
          <a:p>
            <a:pPr>
              <a:lnSpc>
                <a:spcPct val="100000"/>
              </a:lnSpc>
            </a:pPr>
            <a:endParaRPr lang="fr-FR" dirty="0"/>
          </a:p>
        </p:txBody>
      </p: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4018" y="1279303"/>
            <a:ext cx="750609" cy="1961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7091959" y="1319516"/>
            <a:ext cx="3005899" cy="2024400"/>
          </a:xfrm>
          <a:prstGeom prst="rect">
            <a:avLst/>
          </a:prstGeom>
          <a:noFill/>
        </p:spPr>
        <p:txBody>
          <a:bodyPr wrap="square" rtlCol="0">
            <a:spAutoFit/>
          </a:bodyPr>
          <a:lstStyle/>
          <a:p>
            <a:r>
              <a:rPr lang="fr-FR" sz="1500" dirty="0"/>
              <a:t>Un appui de </a:t>
            </a:r>
            <a:r>
              <a:rPr lang="fr-FR" sz="1500" b="1" dirty="0"/>
              <a:t>la direction </a:t>
            </a:r>
            <a:r>
              <a:rPr lang="fr-FR" sz="1500" dirty="0"/>
              <a:t>est souhaitable !</a:t>
            </a:r>
          </a:p>
          <a:p>
            <a:r>
              <a:rPr lang="fr-FR" sz="1500" dirty="0"/>
              <a:t>Elle peut avertir les occupants de l’attention particulière qu’elle prêtera au concours et motiver ainsi les bonnes intentions.</a:t>
            </a:r>
          </a:p>
          <a:p>
            <a:r>
              <a:rPr lang="fr-FR" sz="1500" b="1" dirty="0"/>
              <a:t>Un plus </a:t>
            </a:r>
            <a:r>
              <a:rPr lang="fr-FR" sz="1500" dirty="0"/>
              <a:t>: c’est elle qui communique sur la récompense en cas de succès !</a:t>
            </a:r>
            <a:endParaRPr lang="fr-FR" sz="1500" b="1" dirty="0"/>
          </a:p>
        </p:txBody>
      </p:sp>
      <p:sp>
        <p:nvSpPr>
          <p:cNvPr id="7" name="ZoneTexte 6"/>
          <p:cNvSpPr txBox="1"/>
          <p:nvPr/>
        </p:nvSpPr>
        <p:spPr>
          <a:xfrm>
            <a:off x="6729322" y="3612706"/>
            <a:ext cx="2505016" cy="865237"/>
          </a:xfrm>
          <a:prstGeom prst="rect">
            <a:avLst/>
          </a:prstGeom>
          <a:noFill/>
        </p:spPr>
        <p:txBody>
          <a:bodyPr wrap="square" rtlCol="0">
            <a:spAutoFit/>
          </a:bodyPr>
          <a:lstStyle/>
          <a:p>
            <a:r>
              <a:rPr lang="fr-FR" b="1" dirty="0"/>
              <a:t>L’équipe technique</a:t>
            </a:r>
            <a:r>
              <a:rPr lang="fr-FR" dirty="0"/>
              <a:t>, le must-have pour l’optimisation !</a:t>
            </a:r>
          </a:p>
        </p:txBody>
      </p:sp>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16834" y="3609052"/>
            <a:ext cx="1162050"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7575439" y="4977366"/>
            <a:ext cx="2448272" cy="865237"/>
          </a:xfrm>
          <a:prstGeom prst="rect">
            <a:avLst/>
          </a:prstGeom>
          <a:noFill/>
        </p:spPr>
        <p:txBody>
          <a:bodyPr wrap="square" rtlCol="0">
            <a:spAutoFit/>
          </a:bodyPr>
          <a:lstStyle/>
          <a:p>
            <a:r>
              <a:rPr lang="fr-FR" b="1" dirty="0"/>
              <a:t>Le service comm</a:t>
            </a:r>
            <a:r>
              <a:rPr lang="fr-FR" dirty="0"/>
              <a:t>’, votre meilleur ami « sensibilisation »</a:t>
            </a:r>
          </a:p>
        </p:txBody>
      </p:sp>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0473" y="5229910"/>
            <a:ext cx="616165" cy="2044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6638" y="5474078"/>
            <a:ext cx="66675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6755872" y="6252075"/>
            <a:ext cx="2232248" cy="865237"/>
          </a:xfrm>
          <a:prstGeom prst="rect">
            <a:avLst/>
          </a:prstGeom>
          <a:noFill/>
        </p:spPr>
        <p:txBody>
          <a:bodyPr wrap="square" rtlCol="0">
            <a:spAutoFit/>
          </a:bodyPr>
          <a:lstStyle/>
          <a:p>
            <a:r>
              <a:rPr lang="fr-FR" dirty="0"/>
              <a:t>Et si </a:t>
            </a:r>
            <a:r>
              <a:rPr lang="fr-FR" b="1" dirty="0"/>
              <a:t>gestionnaire</a:t>
            </a:r>
            <a:r>
              <a:rPr lang="fr-FR" dirty="0"/>
              <a:t> et </a:t>
            </a:r>
            <a:r>
              <a:rPr lang="fr-FR" b="1" dirty="0"/>
              <a:t>exploitant </a:t>
            </a:r>
            <a:r>
              <a:rPr lang="fr-FR" dirty="0"/>
              <a:t>jouaient ensemble ?</a:t>
            </a:r>
          </a:p>
        </p:txBody>
      </p:sp>
      <p:sp>
        <p:nvSpPr>
          <p:cNvPr id="10" name="ZoneTexte 9"/>
          <p:cNvSpPr txBox="1"/>
          <p:nvPr/>
        </p:nvSpPr>
        <p:spPr>
          <a:xfrm>
            <a:off x="2609126" y="5761349"/>
            <a:ext cx="2520756" cy="865237"/>
          </a:xfrm>
          <a:prstGeom prst="rect">
            <a:avLst/>
          </a:prstGeom>
          <a:noFill/>
        </p:spPr>
        <p:txBody>
          <a:bodyPr wrap="square" rtlCol="0">
            <a:spAutoFit/>
          </a:bodyPr>
          <a:lstStyle/>
          <a:p>
            <a:r>
              <a:rPr lang="fr-FR" b="1" dirty="0"/>
              <a:t>Les Services Généraux</a:t>
            </a:r>
            <a:r>
              <a:rPr lang="fr-FR" dirty="0"/>
              <a:t>,</a:t>
            </a:r>
          </a:p>
          <a:p>
            <a:r>
              <a:rPr lang="fr-FR" dirty="0"/>
              <a:t>des alliés de marque !</a:t>
            </a:r>
          </a:p>
        </p:txBody>
      </p:sp>
      <p:sp>
        <p:nvSpPr>
          <p:cNvPr id="11" name="ZoneTexte 10"/>
          <p:cNvSpPr txBox="1"/>
          <p:nvPr/>
        </p:nvSpPr>
        <p:spPr>
          <a:xfrm>
            <a:off x="3283691" y="1278446"/>
            <a:ext cx="3070327" cy="1380506"/>
          </a:xfrm>
          <a:prstGeom prst="rect">
            <a:avLst/>
          </a:prstGeom>
          <a:noFill/>
        </p:spPr>
        <p:txBody>
          <a:bodyPr wrap="square" rtlCol="0">
            <a:spAutoFit/>
          </a:bodyPr>
          <a:lstStyle/>
          <a:p>
            <a:pPr algn="ctr"/>
            <a:r>
              <a:rPr lang="fr-FR" b="1" dirty="0"/>
              <a:t>La meilleure idée ?</a:t>
            </a:r>
          </a:p>
          <a:p>
            <a:pPr algn="ctr"/>
            <a:r>
              <a:rPr lang="fr-FR" b="1" dirty="0"/>
              <a:t>Un Energy Manager !</a:t>
            </a:r>
          </a:p>
          <a:p>
            <a:pPr algn="ctr"/>
            <a:r>
              <a:rPr lang="fr-FR" b="1" dirty="0"/>
              <a:t>interne ou externe, il vous permettra d’aller plus vite !</a:t>
            </a:r>
            <a:r>
              <a:rPr lang="fr-FR" dirty="0"/>
              <a:t> </a:t>
            </a:r>
            <a:endParaRPr lang="fr-FR" b="1" dirty="0"/>
          </a:p>
        </p:txBody>
      </p:sp>
      <p:sp>
        <p:nvSpPr>
          <p:cNvPr id="3" name="ZoneTexte 2"/>
          <p:cNvSpPr txBox="1"/>
          <p:nvPr/>
        </p:nvSpPr>
        <p:spPr>
          <a:xfrm>
            <a:off x="0" y="1489921"/>
            <a:ext cx="3018775" cy="607602"/>
          </a:xfrm>
          <a:prstGeom prst="rect">
            <a:avLst/>
          </a:prstGeom>
          <a:noFill/>
        </p:spPr>
        <p:txBody>
          <a:bodyPr wrap="none" rtlCol="0">
            <a:spAutoFit/>
          </a:bodyPr>
          <a:lstStyle/>
          <a:p>
            <a:r>
              <a:rPr lang="fr-FR" b="1" dirty="0"/>
              <a:t>Le relais contact sur site</a:t>
            </a:r>
            <a:r>
              <a:rPr lang="fr-FR" dirty="0"/>
              <a:t> :</a:t>
            </a:r>
          </a:p>
          <a:p>
            <a:endParaRPr lang="fr-FR" dirty="0"/>
          </a:p>
        </p:txBody>
      </p:sp>
    </p:spTree>
    <p:extLst>
      <p:ext uri="{BB962C8B-B14F-4D97-AF65-F5344CB8AC3E}">
        <p14:creationId xmlns:p14="http://schemas.microsoft.com/office/powerpoint/2010/main" val="3185250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2303463" y="323454"/>
            <a:ext cx="6570835" cy="948134"/>
          </a:xfrm>
        </p:spPr>
        <p:txBody>
          <a:bodyPr/>
          <a:lstStyle/>
          <a:p>
            <a:pPr eaLnBrk="1">
              <a:lnSpc>
                <a:spcPct val="93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3200" dirty="0"/>
              <a:t>2. Communiquer: trois principes.</a:t>
            </a:r>
          </a:p>
        </p:txBody>
      </p:sp>
      <p:sp>
        <p:nvSpPr>
          <p:cNvPr id="2" name="Espace réservé du contenu 1"/>
          <p:cNvSpPr>
            <a:spLocks noGrp="1"/>
          </p:cNvSpPr>
          <p:nvPr>
            <p:ph idx="1"/>
          </p:nvPr>
        </p:nvSpPr>
        <p:spPr>
          <a:xfrm>
            <a:off x="233338" y="1547589"/>
            <a:ext cx="7691238" cy="5630857"/>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000" tIns="45000" rIns="90000" bIns="45000" numCol="1" anchor="t" anchorCtr="0" compatLnSpc="1">
            <a:prstTxWarp prst="textNoShape">
              <a:avLst/>
            </a:prstTxWarp>
            <a:spAutoFit/>
          </a:bodyPr>
          <a:lstStyle/>
          <a:p>
            <a:pPr marL="285750" indent="-284163" hangingPunct="1">
              <a:lnSpc>
                <a:spcPct val="10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000" b="1" kern="1200" dirty="0">
                <a:solidFill>
                  <a:schemeClr val="tx1"/>
                </a:solidFill>
                <a:latin typeface="Arial" charset="0"/>
                <a:cs typeface="Arial Unicode MS" charset="0"/>
              </a:rPr>
              <a:t>1. Dites ce que vous avez déjà fait !</a:t>
            </a:r>
          </a:p>
          <a:p>
            <a:pPr marL="285750" indent="-284163" algn="just" hangingPunct="1">
              <a:lnSpc>
                <a:spcPct val="10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000" kern="1200" dirty="0">
                <a:solidFill>
                  <a:srgbClr val="626469"/>
                </a:solidFill>
                <a:latin typeface="Arial" charset="0"/>
                <a:cs typeface="Arial Unicode MS" charset="0"/>
              </a:rPr>
              <a:t>Votre bâtiment a certainement déjà progressé sur le confort pour les utilisateurs et l’efficacité énergétique ! </a:t>
            </a:r>
          </a:p>
          <a:p>
            <a:pPr marL="285750" indent="-284163" algn="just" hangingPunct="1">
              <a:lnSpc>
                <a:spcPct val="10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000" kern="1200" dirty="0">
                <a:solidFill>
                  <a:srgbClr val="626469"/>
                </a:solidFill>
                <a:latin typeface="Arial" charset="0"/>
                <a:cs typeface="Arial Unicode MS" charset="0"/>
              </a:rPr>
              <a:t>C’est l’occasion de le dire à vos collaborateurs. Quelle est la trajectoire que CUBE 2020 vient renforcer ? Quelles actions ?</a:t>
            </a:r>
          </a:p>
          <a:p>
            <a:pPr marL="285750" indent="-284163" hangingPunct="1">
              <a:lnSpc>
                <a:spcPct val="10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2000" kern="1200" dirty="0">
              <a:solidFill>
                <a:schemeClr val="tx1"/>
              </a:solidFill>
              <a:latin typeface="Arial" charset="0"/>
              <a:cs typeface="Arial Unicode MS" charset="0"/>
            </a:endParaRPr>
          </a:p>
          <a:p>
            <a:pPr marL="285750" indent="-284163" hangingPunct="1">
              <a:lnSpc>
                <a:spcPct val="10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000" b="1" kern="1200" dirty="0">
                <a:solidFill>
                  <a:schemeClr val="tx1"/>
                </a:solidFill>
                <a:latin typeface="Arial" charset="0"/>
                <a:cs typeface="Arial Unicode MS" charset="0"/>
              </a:rPr>
              <a:t>2. Pas besoin de mascotte... Mais de preuves sur les effets.</a:t>
            </a:r>
          </a:p>
          <a:p>
            <a:pPr marL="285750" indent="-284163" algn="just" hangingPunct="1">
              <a:lnSpc>
                <a:spcPct val="10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000" kern="1200" dirty="0">
                <a:solidFill>
                  <a:srgbClr val="626469"/>
                </a:solidFill>
                <a:latin typeface="Arial" charset="0"/>
                <a:cs typeface="Arial Unicode MS" charset="0"/>
              </a:rPr>
              <a:t>Vos collaborateurs sont responsables. Ils savent déjà réaliser des économies d’énergie à la maison ! Mais ils ne connaissent pas nécessairement tous les éco gestes au bureau. Ils ont besoin de savoir que les petits ruisseaux font les grandes rivières ; que les petites actions qu’ils entreprendront pourront engendrer un gain de10% au global ce qui n’est pas rien...</a:t>
            </a:r>
          </a:p>
          <a:p>
            <a:pPr marL="285750" indent="-284163" hangingPunct="1">
              <a:lnSpc>
                <a:spcPct val="10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2000" kern="1200" dirty="0">
              <a:solidFill>
                <a:schemeClr val="tx1"/>
              </a:solidFill>
              <a:latin typeface="Arial" charset="0"/>
              <a:cs typeface="Arial Unicode MS" charset="0"/>
            </a:endParaRPr>
          </a:p>
          <a:p>
            <a:pPr marL="285750" indent="-284163" hangingPunct="1">
              <a:lnSpc>
                <a:spcPct val="10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000" b="1" kern="1200" dirty="0">
                <a:solidFill>
                  <a:schemeClr val="tx1"/>
                </a:solidFill>
                <a:latin typeface="Arial" charset="0"/>
                <a:cs typeface="Arial Unicode MS" charset="0"/>
              </a:rPr>
              <a:t>3. Créez de la valeur collective</a:t>
            </a:r>
          </a:p>
          <a:p>
            <a:pPr marL="285750" indent="-284163" hangingPunct="1">
              <a:lnSpc>
                <a:spcPct val="10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000" kern="1200" dirty="0">
                <a:solidFill>
                  <a:srgbClr val="626469"/>
                </a:solidFill>
                <a:latin typeface="Arial" charset="0"/>
                <a:cs typeface="Arial Unicode MS" charset="0"/>
              </a:rPr>
              <a:t>C’est une compétition: créez du « nous »! En vous adressant à vos collaborateurs, c’est une invitation à participer activement, agir, suggérer! Et à jouer collectif</a:t>
            </a:r>
            <a:r>
              <a:rPr lang="fr-FR" sz="2000" kern="1200" dirty="0" smtClean="0">
                <a:solidFill>
                  <a:srgbClr val="626469"/>
                </a:solidFill>
                <a:latin typeface="Arial" charset="0"/>
                <a:cs typeface="Arial Unicode MS" charset="0"/>
              </a:rPr>
              <a:t>...</a:t>
            </a:r>
            <a:endParaRPr lang="fr-FR" sz="2000" kern="1200" dirty="0">
              <a:solidFill>
                <a:srgbClr val="626469"/>
              </a:solidFill>
              <a:latin typeface="Arial" charset="0"/>
              <a:cs typeface="Arial Unicode MS" charset="0"/>
            </a:endParaRPr>
          </a:p>
        </p:txBody>
      </p:sp>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l="24444" r="26555"/>
          <a:stretch/>
        </p:blipFill>
        <p:spPr>
          <a:xfrm>
            <a:off x="8226226" y="1835621"/>
            <a:ext cx="2115879" cy="4318000"/>
          </a:xfrm>
          <a:prstGeom prst="rect">
            <a:avLst/>
          </a:prstGeom>
        </p:spPr>
      </p:pic>
      <p:sp>
        <p:nvSpPr>
          <p:cNvPr id="5" name="Rectangle 4"/>
          <p:cNvSpPr/>
          <p:nvPr/>
        </p:nvSpPr>
        <p:spPr bwMode="auto">
          <a:xfrm rot="3888636">
            <a:off x="7172832" y="3913552"/>
            <a:ext cx="4489618" cy="115004"/>
          </a:xfrm>
          <a:prstGeom prst="rect">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a:ln>
                <a:noFill/>
              </a:ln>
              <a:effectLst/>
              <a:latin typeface="Arial" charset="0"/>
              <a:cs typeface="Arial Unicode MS" charset="0"/>
            </a:endParaRPr>
          </a:p>
        </p:txBody>
      </p:sp>
      <p:sp>
        <p:nvSpPr>
          <p:cNvPr id="7" name="Rectangle 6"/>
          <p:cNvSpPr/>
          <p:nvPr/>
        </p:nvSpPr>
        <p:spPr bwMode="auto">
          <a:xfrm rot="17587042">
            <a:off x="7115812" y="3929166"/>
            <a:ext cx="4447939" cy="103603"/>
          </a:xfrm>
          <a:prstGeom prst="rect">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a:ln>
                <a:noFill/>
              </a:ln>
              <a:effectLst/>
              <a:latin typeface="Arial" charset="0"/>
              <a:cs typeface="Arial Unicode MS" charset="0"/>
            </a:endParaRPr>
          </a:p>
        </p:txBody>
      </p:sp>
    </p:spTree>
    <p:extLst>
      <p:ext uri="{BB962C8B-B14F-4D97-AF65-F5344CB8AC3E}">
        <p14:creationId xmlns:p14="http://schemas.microsoft.com/office/powerpoint/2010/main" val="24738739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2303463" y="323452"/>
            <a:ext cx="8385175" cy="948135"/>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eaLnBrk="1">
              <a:lnSpc>
                <a:spcPct val="93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3600" dirty="0">
                <a:solidFill>
                  <a:srgbClr val="FFFFFF"/>
                </a:solidFill>
              </a:rPr>
              <a:t>Communiquer: les canaux</a:t>
            </a:r>
          </a:p>
        </p:txBody>
      </p:sp>
      <p:sp>
        <p:nvSpPr>
          <p:cNvPr id="2" name="Espace réservé du contenu 1"/>
          <p:cNvSpPr>
            <a:spLocks noGrp="1"/>
          </p:cNvSpPr>
          <p:nvPr>
            <p:ph idx="1"/>
          </p:nvPr>
        </p:nvSpPr>
        <p:spPr>
          <a:xfrm>
            <a:off x="5777954" y="1403573"/>
            <a:ext cx="4896544" cy="6061744"/>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p>
            <a:pPr marL="285750" indent="-284163" hangingPunct="1">
              <a:lnSpc>
                <a:spcPct val="10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600" b="1" kern="1200" dirty="0">
                <a:solidFill>
                  <a:schemeClr val="tx1"/>
                </a:solidFill>
                <a:latin typeface="Arial" charset="0"/>
                <a:cs typeface="Arial Unicode MS" charset="0"/>
              </a:rPr>
              <a:t>La communication externe est un fort vecteur de communication interne (image de soi, culture d’entreprise) :</a:t>
            </a:r>
          </a:p>
          <a:p>
            <a:pPr marL="287337" indent="-285750" hangingPunct="1">
              <a:lnSpc>
                <a:spcPct val="100000"/>
              </a:lnSpc>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600" kern="1200" dirty="0">
                <a:solidFill>
                  <a:srgbClr val="626469"/>
                </a:solidFill>
                <a:latin typeface="Arial" charset="0"/>
                <a:cs typeface="Arial Unicode MS" charset="0"/>
              </a:rPr>
              <a:t>Un communiqué de presse sur la participation de l’entreprise à CUBE 2020</a:t>
            </a:r>
          </a:p>
          <a:p>
            <a:pPr marL="287337" indent="-285750" hangingPunct="1">
              <a:lnSpc>
                <a:spcPct val="100000"/>
              </a:lnSpc>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600" kern="1200" dirty="0">
                <a:solidFill>
                  <a:srgbClr val="626469"/>
                </a:solidFill>
                <a:latin typeface="Arial" charset="0"/>
                <a:cs typeface="Arial Unicode MS" charset="0"/>
              </a:rPr>
              <a:t>Mention sur le site web de l’entreprise de la participation</a:t>
            </a:r>
          </a:p>
          <a:p>
            <a:pPr marL="287337" indent="-285750" hangingPunct="1">
              <a:lnSpc>
                <a:spcPct val="100000"/>
              </a:lnSpc>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600" kern="1200" dirty="0">
                <a:solidFill>
                  <a:srgbClr val="626469"/>
                </a:solidFill>
                <a:latin typeface="Arial" charset="0"/>
                <a:cs typeface="Arial Unicode MS" charset="0"/>
              </a:rPr>
              <a:t>Twitter, Facebook, LinkedIn, Viadeo ; les réseaux sociaux vous attendent !</a:t>
            </a:r>
          </a:p>
          <a:p>
            <a:pPr marL="287337" indent="-285750" hangingPunct="1">
              <a:lnSpc>
                <a:spcPct val="100000"/>
              </a:lnSpc>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600" kern="1200" dirty="0">
                <a:solidFill>
                  <a:srgbClr val="626469"/>
                </a:solidFill>
                <a:latin typeface="Arial" charset="0"/>
                <a:cs typeface="Arial Unicode MS" charset="0"/>
              </a:rPr>
              <a:t>Pour cela, tous les LOGOS sont disponibles dans le Kit Participant !</a:t>
            </a:r>
          </a:p>
          <a:p>
            <a:pPr marL="1587" indent="0" hangingPunct="1">
              <a:lnSpc>
                <a:spcPct val="10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000" kern="1200" dirty="0">
              <a:solidFill>
                <a:srgbClr val="626469"/>
              </a:solidFill>
              <a:latin typeface="Arial" charset="0"/>
              <a:cs typeface="Arial Unicode MS" charset="0"/>
            </a:endParaRPr>
          </a:p>
          <a:p>
            <a:pPr marL="285750" indent="-284163" hangingPunct="1">
              <a:lnSpc>
                <a:spcPct val="10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600" b="1" kern="1200" dirty="0">
                <a:solidFill>
                  <a:schemeClr val="tx1"/>
                </a:solidFill>
                <a:latin typeface="Arial" charset="0"/>
                <a:cs typeface="Arial Unicode MS" charset="0"/>
              </a:rPr>
              <a:t>Communication interne : les organisateurs recommandent :</a:t>
            </a:r>
          </a:p>
          <a:p>
            <a:pPr marL="287337" indent="-285750" hangingPunct="1">
              <a:lnSpc>
                <a:spcPct val="100000"/>
              </a:lnSpc>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600" kern="1200" dirty="0">
                <a:solidFill>
                  <a:srgbClr val="626469"/>
                </a:solidFill>
                <a:latin typeface="Arial" charset="0"/>
                <a:cs typeface="Arial Unicode MS" charset="0"/>
              </a:rPr>
              <a:t>Une bonne communication initiale, des encouragements venus du plus haut niveau,</a:t>
            </a:r>
          </a:p>
          <a:p>
            <a:pPr marL="287337" indent="-285750" hangingPunct="1">
              <a:lnSpc>
                <a:spcPct val="100000"/>
              </a:lnSpc>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600" kern="1200" dirty="0">
                <a:solidFill>
                  <a:srgbClr val="626469"/>
                </a:solidFill>
                <a:latin typeface="Arial" charset="0"/>
                <a:cs typeface="Arial Unicode MS" charset="0"/>
              </a:rPr>
              <a:t>Des mails à tous (les utilisateurs),</a:t>
            </a:r>
          </a:p>
          <a:p>
            <a:pPr marL="287337" indent="-285750" hangingPunct="1">
              <a:lnSpc>
                <a:spcPct val="100000"/>
              </a:lnSpc>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600" kern="1200" dirty="0">
                <a:solidFill>
                  <a:srgbClr val="626469"/>
                </a:solidFill>
                <a:latin typeface="Arial" charset="0"/>
                <a:cs typeface="Arial Unicode MS" charset="0"/>
              </a:rPr>
              <a:t>Des prises de paroles (services, etc.)</a:t>
            </a:r>
          </a:p>
          <a:p>
            <a:pPr marL="287337" indent="-285750" hangingPunct="1">
              <a:lnSpc>
                <a:spcPct val="100000"/>
              </a:lnSpc>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600" kern="1200" dirty="0">
                <a:solidFill>
                  <a:srgbClr val="626469"/>
                </a:solidFill>
                <a:latin typeface="Arial" charset="0"/>
                <a:cs typeface="Arial Unicode MS" charset="0"/>
              </a:rPr>
              <a:t>Un affichage efficace : cinq affiches et des affichettes proposées dans le kit participant.</a:t>
            </a:r>
          </a:p>
          <a:p>
            <a:pPr marL="287337" indent="-285750" hangingPunct="1">
              <a:lnSpc>
                <a:spcPct val="100000"/>
              </a:lnSpc>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000" kern="1200" dirty="0">
              <a:solidFill>
                <a:srgbClr val="626469"/>
              </a:solidFill>
              <a:latin typeface="Arial" charset="0"/>
              <a:cs typeface="Arial Unicode MS" charset="0"/>
            </a:endParaRPr>
          </a:p>
          <a:p>
            <a:pPr marL="285750" indent="-284163" hangingPunct="1">
              <a:lnSpc>
                <a:spcPct val="10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600" b="1" kern="1200" dirty="0">
                <a:solidFill>
                  <a:schemeClr val="tx1"/>
                </a:solidFill>
                <a:latin typeface="Arial" charset="0"/>
                <a:cs typeface="Arial Unicode MS" charset="0"/>
              </a:rPr>
              <a:t>Information remontante :</a:t>
            </a:r>
          </a:p>
          <a:p>
            <a:pPr marL="287337" indent="-285750" hangingPunct="1">
              <a:lnSpc>
                <a:spcPct val="100000"/>
              </a:lnSpc>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600" kern="1200" dirty="0">
                <a:solidFill>
                  <a:srgbClr val="626469"/>
                </a:solidFill>
                <a:latin typeface="Arial" charset="0"/>
                <a:cs typeface="Arial Unicode MS" charset="0"/>
              </a:rPr>
              <a:t>Création d’un cercle d’échanges</a:t>
            </a:r>
          </a:p>
          <a:p>
            <a:pPr marL="287337" indent="-285750" hangingPunct="1">
              <a:lnSpc>
                <a:spcPct val="100000"/>
              </a:lnSpc>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600" kern="1200" dirty="0">
                <a:solidFill>
                  <a:srgbClr val="626469"/>
                </a:solidFill>
                <a:latin typeface="Arial" charset="0"/>
                <a:cs typeface="Arial Unicode MS" charset="0"/>
              </a:rPr>
              <a:t>Visites du bâtiment en groupe</a:t>
            </a:r>
          </a:p>
          <a:p>
            <a:pPr marL="287337" indent="-285750" hangingPunct="1">
              <a:lnSpc>
                <a:spcPct val="100000"/>
              </a:lnSpc>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600" kern="1200" dirty="0">
                <a:solidFill>
                  <a:srgbClr val="626469"/>
                </a:solidFill>
                <a:latin typeface="Arial" charset="0"/>
                <a:cs typeface="Arial Unicode MS" charset="0"/>
              </a:rPr>
              <a:t>Création d’un mail dédié pour les </a:t>
            </a:r>
            <a:r>
              <a:rPr lang="fr-FR" sz="1600" kern="1200" dirty="0" smtClean="0">
                <a:solidFill>
                  <a:srgbClr val="626469"/>
                </a:solidFill>
                <a:latin typeface="Arial" charset="0"/>
                <a:cs typeface="Arial Unicode MS" charset="0"/>
              </a:rPr>
              <a:t>suggestions</a:t>
            </a:r>
            <a:endParaRPr lang="fr-FR" sz="1600" kern="1200" dirty="0">
              <a:solidFill>
                <a:srgbClr val="626469"/>
              </a:solidFill>
              <a:latin typeface="Arial" charset="0"/>
              <a:cs typeface="Arial Unicode MS" charset="0"/>
            </a:endParaRPr>
          </a:p>
        </p:txBody>
      </p:sp>
      <p:graphicFrame>
        <p:nvGraphicFramePr>
          <p:cNvPr id="3" name="Diagramme 2"/>
          <p:cNvGraphicFramePr/>
          <p:nvPr>
            <p:extLst>
              <p:ext uri="{D42A27DB-BD31-4B8C-83A1-F6EECF244321}">
                <p14:modId xmlns:p14="http://schemas.microsoft.com/office/powerpoint/2010/main" val="2486336475"/>
              </p:ext>
            </p:extLst>
          </p:nvPr>
        </p:nvGraphicFramePr>
        <p:xfrm>
          <a:off x="143769" y="1907629"/>
          <a:ext cx="5418161"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50556" y="2766920"/>
            <a:ext cx="762000" cy="295275"/>
          </a:xfrm>
          <a:prstGeom prst="rect">
            <a:avLst/>
          </a:prstGeom>
          <a:noFill/>
          <a:ln>
            <a:noFill/>
          </a:ln>
        </p:spPr>
      </p:pic>
    </p:spTree>
    <p:extLst>
      <p:ext uri="{BB962C8B-B14F-4D97-AF65-F5344CB8AC3E}">
        <p14:creationId xmlns:p14="http://schemas.microsoft.com/office/powerpoint/2010/main" val="37436968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2306315" y="167183"/>
            <a:ext cx="6567984" cy="876350"/>
          </a:xfrm>
        </p:spPr>
        <p:txBody>
          <a:bodyPr/>
          <a:lstStyle/>
          <a:p>
            <a:pPr eaLnBrk="1">
              <a:lnSpc>
                <a:spcPct val="93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3200" dirty="0"/>
              <a:t>3. Enthousiasmer – Les clés de la motivation personnelle</a:t>
            </a:r>
          </a:p>
        </p:txBody>
      </p:sp>
      <p:sp>
        <p:nvSpPr>
          <p:cNvPr id="2" name="Espace réservé du contenu 1"/>
          <p:cNvSpPr>
            <a:spLocks noGrp="1"/>
          </p:cNvSpPr>
          <p:nvPr>
            <p:ph idx="1"/>
          </p:nvPr>
        </p:nvSpPr>
        <p:spPr>
          <a:xfrm>
            <a:off x="665386" y="1619597"/>
            <a:ext cx="9618662" cy="5688632"/>
          </a:xfrm>
        </p:spPr>
        <p:txBody>
          <a:bodyPr>
            <a:normAutofit fontScale="40000" lnSpcReduction="20000"/>
          </a:bodyPr>
          <a:lstStyle/>
          <a:p>
            <a:pPr marL="0" indent="0">
              <a:lnSpc>
                <a:spcPct val="134000"/>
              </a:lnSpc>
              <a:spcAft>
                <a:spcPts val="600"/>
              </a:spcAft>
            </a:pPr>
            <a:r>
              <a:rPr lang="fr-FR" sz="3600" dirty="0"/>
              <a:t>Quels sont les facteurs de motivation personnelle </a:t>
            </a:r>
            <a:r>
              <a:rPr lang="fr-FR" sz="3600" dirty="0">
                <a:solidFill>
                  <a:schemeClr val="tx1"/>
                </a:solidFill>
              </a:rPr>
              <a:t>vis-à-vis  de l’efficacité énergétique ? Un premier classement* :</a:t>
            </a:r>
          </a:p>
          <a:p>
            <a:pPr marL="0" indent="0">
              <a:lnSpc>
                <a:spcPct val="134000"/>
              </a:lnSpc>
              <a:spcAft>
                <a:spcPts val="600"/>
              </a:spcAft>
            </a:pPr>
            <a:endParaRPr lang="fr-FR" sz="1500" dirty="0">
              <a:solidFill>
                <a:schemeClr val="tx1"/>
              </a:solidFill>
            </a:endParaRPr>
          </a:p>
          <a:p>
            <a:pPr marL="514350" lvl="0" indent="-514350">
              <a:lnSpc>
                <a:spcPct val="134000"/>
              </a:lnSpc>
              <a:spcAft>
                <a:spcPts val="600"/>
              </a:spcAft>
              <a:buFont typeface="+mj-lt"/>
              <a:buAutoNum type="arabicPeriod"/>
            </a:pPr>
            <a:r>
              <a:rPr lang="fr-FR" b="1" dirty="0">
                <a:solidFill>
                  <a:schemeClr val="tx1"/>
                </a:solidFill>
              </a:rPr>
              <a:t>L’adhésion aux enjeux supérieurs :</a:t>
            </a:r>
            <a:endParaRPr lang="fr-FR" dirty="0">
              <a:solidFill>
                <a:schemeClr val="tx1"/>
              </a:solidFill>
            </a:endParaRPr>
          </a:p>
          <a:p>
            <a:pPr marL="914400" lvl="1" indent="-514350">
              <a:lnSpc>
                <a:spcPct val="134000"/>
              </a:lnSpc>
              <a:spcAft>
                <a:spcPts val="600"/>
              </a:spcAft>
              <a:buFont typeface="Arial" panose="020B0604020202020204" pitchFamily="34" charset="0"/>
              <a:buChar char="•"/>
            </a:pPr>
            <a:r>
              <a:rPr lang="fr-FR" sz="3200" dirty="0"/>
              <a:t>Protection de l’environnement, changement climatique, raréfaction des ressources fossiles, </a:t>
            </a:r>
            <a:br>
              <a:rPr lang="fr-FR" sz="3200" dirty="0"/>
            </a:br>
            <a:r>
              <a:rPr lang="fr-FR" sz="3200" dirty="0"/>
              <a:t>indépendance énergétique,</a:t>
            </a:r>
          </a:p>
          <a:p>
            <a:pPr marL="914400" lvl="1" indent="-514350">
              <a:lnSpc>
                <a:spcPct val="134000"/>
              </a:lnSpc>
              <a:spcAft>
                <a:spcPts val="600"/>
              </a:spcAft>
              <a:buFont typeface="Arial" panose="020B0604020202020204" pitchFamily="34" charset="0"/>
              <a:buChar char="•"/>
            </a:pPr>
            <a:r>
              <a:rPr lang="fr-FR" sz="3200" dirty="0"/>
              <a:t>Renchérissement du coût de l’énergie et exposition de l’entreprise, perte de richesse du collectif.</a:t>
            </a:r>
          </a:p>
          <a:p>
            <a:pPr marL="514350" indent="-514350">
              <a:lnSpc>
                <a:spcPct val="134000"/>
              </a:lnSpc>
              <a:spcAft>
                <a:spcPts val="600"/>
              </a:spcAft>
              <a:buFont typeface="+mj-lt"/>
              <a:buAutoNum type="arabicPeriod"/>
            </a:pPr>
            <a:r>
              <a:rPr lang="fr-FR" b="1" dirty="0"/>
              <a:t>La compétition :</a:t>
            </a:r>
            <a:br>
              <a:rPr lang="fr-FR" b="1" dirty="0"/>
            </a:br>
            <a:r>
              <a:rPr lang="fr-FR" dirty="0"/>
              <a:t>(amusant, stimulant, éveille la curiosité...),</a:t>
            </a:r>
          </a:p>
          <a:p>
            <a:pPr marL="514350" indent="-514350">
              <a:lnSpc>
                <a:spcPct val="134000"/>
              </a:lnSpc>
              <a:spcAft>
                <a:spcPts val="600"/>
              </a:spcAft>
              <a:buFont typeface="+mj-lt"/>
              <a:buAutoNum type="arabicPeriod"/>
            </a:pPr>
            <a:r>
              <a:rPr lang="fr-FR" b="1" dirty="0"/>
              <a:t>La consultation et participation :</a:t>
            </a:r>
            <a:br>
              <a:rPr lang="fr-FR" b="1" dirty="0"/>
            </a:br>
            <a:r>
              <a:rPr lang="fr-FR" dirty="0"/>
              <a:t>(je suis consulté = je suis impliqué !),</a:t>
            </a:r>
          </a:p>
          <a:p>
            <a:pPr marL="514350" indent="-514350">
              <a:lnSpc>
                <a:spcPct val="134000"/>
              </a:lnSpc>
              <a:spcAft>
                <a:spcPts val="600"/>
              </a:spcAft>
              <a:buFont typeface="+mj-lt"/>
              <a:buAutoNum type="arabicPeriod"/>
            </a:pPr>
            <a:r>
              <a:rPr lang="fr-FR" b="1" dirty="0"/>
              <a:t>L’autonomie et la responsabilisation :</a:t>
            </a:r>
            <a:br>
              <a:rPr lang="fr-FR" b="1" dirty="0"/>
            </a:br>
            <a:r>
              <a:rPr lang="fr-FR" dirty="0"/>
              <a:t>(on m’a confié la tâche de...),</a:t>
            </a:r>
          </a:p>
          <a:p>
            <a:pPr marL="514350" indent="-514350">
              <a:lnSpc>
                <a:spcPct val="134000"/>
              </a:lnSpc>
              <a:spcAft>
                <a:spcPts val="600"/>
              </a:spcAft>
              <a:buFont typeface="+mj-lt"/>
              <a:buAutoNum type="arabicPeriod"/>
            </a:pPr>
            <a:r>
              <a:rPr lang="fr-FR" b="1" dirty="0"/>
              <a:t>La compréhension intellectuelle des fonctionnalités techniques</a:t>
            </a:r>
            <a:r>
              <a:rPr lang="fr-FR" dirty="0"/>
              <a:t> :</a:t>
            </a:r>
            <a:br>
              <a:rPr lang="fr-FR" dirty="0"/>
            </a:br>
            <a:r>
              <a:rPr lang="fr-FR" dirty="0"/>
              <a:t>(régulation, gestion technique, programmations), </a:t>
            </a:r>
          </a:p>
          <a:p>
            <a:pPr marL="514350" indent="-514350">
              <a:lnSpc>
                <a:spcPct val="134000"/>
              </a:lnSpc>
              <a:spcAft>
                <a:spcPts val="600"/>
              </a:spcAft>
              <a:buFont typeface="+mj-lt"/>
              <a:buAutoNum type="arabicPeriod"/>
            </a:pPr>
            <a:r>
              <a:rPr lang="fr-FR" b="1" dirty="0"/>
              <a:t>La satisfaction de sa capacité à réguler, agir sur le système technique :</a:t>
            </a:r>
            <a:r>
              <a:rPr lang="fr-FR" dirty="0"/>
              <a:t> </a:t>
            </a:r>
            <a:br>
              <a:rPr lang="fr-FR" dirty="0"/>
            </a:br>
            <a:r>
              <a:rPr lang="fr-FR" dirty="0"/>
              <a:t>(j’ai le bouton !),</a:t>
            </a:r>
          </a:p>
          <a:p>
            <a:pPr marL="514350" lvl="0" indent="-514350">
              <a:lnSpc>
                <a:spcPct val="134000"/>
              </a:lnSpc>
              <a:spcAft>
                <a:spcPts val="600"/>
              </a:spcAft>
              <a:buFont typeface="+mj-lt"/>
              <a:buAutoNum type="arabicPeriod"/>
            </a:pPr>
            <a:r>
              <a:rPr lang="fr-FR" b="1" dirty="0"/>
              <a:t>Les ressentis personnels : luminosité, confort : </a:t>
            </a:r>
            <a:br>
              <a:rPr lang="fr-FR" b="1" dirty="0"/>
            </a:br>
            <a:r>
              <a:rPr lang="fr-FR" dirty="0"/>
              <a:t>(subjectifs),</a:t>
            </a:r>
          </a:p>
          <a:p>
            <a:pPr marL="514350" lvl="0" indent="-514350">
              <a:lnSpc>
                <a:spcPct val="134000"/>
              </a:lnSpc>
              <a:spcAft>
                <a:spcPts val="600"/>
              </a:spcAft>
              <a:buFont typeface="+mj-lt"/>
              <a:buAutoNum type="arabicPeriod"/>
            </a:pPr>
            <a:r>
              <a:rPr lang="fr-FR" b="1" dirty="0"/>
              <a:t>Un retour positif, concret sur l’efficacité réelle de tous les petits efforts !</a:t>
            </a:r>
          </a:p>
          <a:p>
            <a:pPr marL="0" lvl="0" indent="0">
              <a:lnSpc>
                <a:spcPct val="134000"/>
              </a:lnSpc>
              <a:spcAft>
                <a:spcPts val="600"/>
              </a:spcAft>
            </a:pPr>
            <a:endParaRPr lang="fr-FR" sz="2500" dirty="0"/>
          </a:p>
          <a:p>
            <a:pPr marL="0" lvl="0" indent="0">
              <a:lnSpc>
                <a:spcPct val="134000"/>
              </a:lnSpc>
              <a:spcAft>
                <a:spcPts val="600"/>
              </a:spcAft>
            </a:pPr>
            <a:r>
              <a:rPr lang="fr-FR" sz="2500" dirty="0"/>
              <a:t>*</a:t>
            </a:r>
            <a:r>
              <a:rPr lang="fr-FR" sz="2500" i="1" dirty="0"/>
              <a:t>Sources: </a:t>
            </a:r>
            <a:r>
              <a:rPr lang="fr-FR" sz="2500" i="1" dirty="0" smtClean="0"/>
              <a:t>DNTE, université </a:t>
            </a:r>
            <a:r>
              <a:rPr lang="fr-FR" sz="2500" i="1" dirty="0"/>
              <a:t>de Toulouse, «contribution sociale aux techniques » et retours du concours européen ENERGY TROPHY.</a:t>
            </a:r>
            <a:endParaRPr lang="fr-FR" sz="2500" dirty="0"/>
          </a:p>
        </p:txBody>
      </p:sp>
    </p:spTree>
    <p:extLst>
      <p:ext uri="{BB962C8B-B14F-4D97-AF65-F5344CB8AC3E}">
        <p14:creationId xmlns:p14="http://schemas.microsoft.com/office/powerpoint/2010/main" val="39124415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2303463" y="12700"/>
            <a:ext cx="6426819" cy="1258888"/>
          </a:xfrm>
        </p:spPr>
        <p:txBody>
          <a:bodyPr/>
          <a:lstStyle/>
          <a:p>
            <a:pPr eaLnBrk="1">
              <a:lnSpc>
                <a:spcPct val="93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3200" dirty="0"/>
              <a:t>Enthousiasmer – Les clés de la motivation collective</a:t>
            </a:r>
          </a:p>
        </p:txBody>
      </p:sp>
      <p:sp>
        <p:nvSpPr>
          <p:cNvPr id="2" name="Espace réservé du contenu 1"/>
          <p:cNvSpPr>
            <a:spLocks noGrp="1"/>
          </p:cNvSpPr>
          <p:nvPr>
            <p:ph idx="1"/>
          </p:nvPr>
        </p:nvSpPr>
        <p:spPr>
          <a:xfrm>
            <a:off x="521370" y="1475581"/>
            <a:ext cx="9851478" cy="5544616"/>
          </a:xfrm>
        </p:spPr>
        <p:txBody>
          <a:bodyPr>
            <a:normAutofit fontScale="47500" lnSpcReduction="20000"/>
          </a:bodyPr>
          <a:lstStyle/>
          <a:p>
            <a:pPr marL="0" lvl="0" indent="0">
              <a:lnSpc>
                <a:spcPct val="134000"/>
              </a:lnSpc>
            </a:pPr>
            <a:endParaRPr lang="fr-FR" sz="800" b="1" dirty="0"/>
          </a:p>
          <a:p>
            <a:pPr marL="0" lvl="0" indent="0">
              <a:lnSpc>
                <a:spcPct val="134000"/>
              </a:lnSpc>
              <a:spcAft>
                <a:spcPts val="0"/>
              </a:spcAft>
            </a:pPr>
            <a:r>
              <a:rPr lang="fr-FR" b="1" dirty="0"/>
              <a:t>				Votre organisation est une microsociété. </a:t>
            </a:r>
          </a:p>
          <a:p>
            <a:pPr marL="0" lvl="0" indent="0">
              <a:lnSpc>
                <a:spcPct val="134000"/>
              </a:lnSpc>
            </a:pPr>
            <a:r>
              <a:rPr lang="fr-FR" b="1" dirty="0"/>
              <a:t>				Le concours vient créer de la valeur collective dont voici quelques ressorts :</a:t>
            </a:r>
          </a:p>
          <a:p>
            <a:pPr marL="514350" lvl="0" indent="-514350">
              <a:lnSpc>
                <a:spcPct val="134000"/>
              </a:lnSpc>
              <a:buFont typeface="Arial" panose="020B0604020202020204" pitchFamily="34" charset="0"/>
              <a:buChar char="•"/>
            </a:pPr>
            <a:r>
              <a:rPr lang="fr-FR" dirty="0"/>
              <a:t>Ecrire une histoire commune au fur et à mesure du concours,</a:t>
            </a:r>
          </a:p>
          <a:p>
            <a:pPr marL="514350" lvl="0" indent="-514350">
              <a:lnSpc>
                <a:spcPct val="134000"/>
              </a:lnSpc>
              <a:buFont typeface="Arial" panose="020B0604020202020204" pitchFamily="34" charset="0"/>
              <a:buChar char="•"/>
            </a:pPr>
            <a:r>
              <a:rPr lang="fr-FR" dirty="0"/>
              <a:t>Marquer l’engagement de la direction,</a:t>
            </a:r>
          </a:p>
          <a:p>
            <a:pPr marL="514350" lvl="0" indent="-514350">
              <a:lnSpc>
                <a:spcPct val="134000"/>
              </a:lnSpc>
              <a:buFont typeface="Arial" panose="020B0604020202020204" pitchFamily="34" charset="0"/>
              <a:buChar char="•"/>
            </a:pPr>
            <a:r>
              <a:rPr lang="fr-FR" dirty="0"/>
              <a:t>Informer sur les concurrents et les progrès de l’équipe (classement, pourcentages),</a:t>
            </a:r>
          </a:p>
          <a:p>
            <a:pPr marL="514350" lvl="0" indent="-514350">
              <a:lnSpc>
                <a:spcPct val="134000"/>
              </a:lnSpc>
              <a:buFont typeface="Arial" panose="020B0604020202020204" pitchFamily="34" charset="0"/>
              <a:buChar char="•"/>
            </a:pPr>
            <a:r>
              <a:rPr lang="fr-FR" dirty="0"/>
              <a:t>Utiliser l’humour et sortir de la communication conventionnelle (ton de la communication et supports comme dessins, films, quiz...)</a:t>
            </a:r>
          </a:p>
          <a:p>
            <a:pPr marL="514350" lvl="0" indent="-514350">
              <a:lnSpc>
                <a:spcPct val="134000"/>
              </a:lnSpc>
              <a:buFont typeface="Arial" panose="020B0604020202020204" pitchFamily="34" charset="0"/>
              <a:buChar char="•"/>
            </a:pPr>
            <a:r>
              <a:rPr lang="fr-FR" dirty="0"/>
              <a:t>Démontrer qu’il n’y a pas de petits efforts : c’est le coefficient multiplicateur qui compte,</a:t>
            </a:r>
          </a:p>
          <a:p>
            <a:pPr marL="514350" indent="-514350">
              <a:lnSpc>
                <a:spcPct val="134000"/>
              </a:lnSpc>
              <a:buFont typeface="Arial" panose="020B0604020202020204" pitchFamily="34" charset="0"/>
              <a:buChar char="•"/>
            </a:pPr>
            <a:r>
              <a:rPr lang="fr-FR" dirty="0"/>
              <a:t>Créer des événements propres « positifs » et des étapes, en marge des grands rendez-vous de l’organisation ou spécifiques...</a:t>
            </a:r>
          </a:p>
          <a:p>
            <a:pPr marL="514350" indent="-514350">
              <a:lnSpc>
                <a:spcPct val="134000"/>
              </a:lnSpc>
              <a:buFont typeface="Arial" panose="020B0604020202020204" pitchFamily="34" charset="0"/>
              <a:buChar char="•"/>
            </a:pPr>
            <a:r>
              <a:rPr lang="fr-FR" dirty="0"/>
              <a:t>Créer un point d’affichage dynamique ou une simple affiche aux points d’entrée bâtiment (une affichette avec un carré blanc est disponible à cet effet dans la série 5.)</a:t>
            </a:r>
          </a:p>
          <a:p>
            <a:pPr marL="514350" lvl="0" indent="-514350">
              <a:lnSpc>
                <a:spcPct val="134000"/>
              </a:lnSpc>
              <a:buFont typeface="Arial" panose="020B0604020202020204" pitchFamily="34" charset="0"/>
              <a:buChar char="•"/>
            </a:pPr>
            <a:r>
              <a:rPr lang="fr-FR" dirty="0"/>
              <a:t>Si cela vous tente et si c’est acceptable : transformer le résultat collectif en avantage individuel différencié (Ex.: le plateau bureau qui fait la plus grande économie gagne une machine à café...)</a:t>
            </a:r>
            <a:endParaRPr lang="en-GB" dirty="0"/>
          </a:p>
        </p:txBody>
      </p:sp>
    </p:spTree>
    <p:extLst>
      <p:ext uri="{BB962C8B-B14F-4D97-AF65-F5344CB8AC3E}">
        <p14:creationId xmlns:p14="http://schemas.microsoft.com/office/powerpoint/2010/main" val="10186412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2105546" y="179437"/>
            <a:ext cx="6768752" cy="948134"/>
          </a:xfrm>
        </p:spPr>
        <p:txBody>
          <a:bodyPr/>
          <a:lstStyle/>
          <a:p>
            <a:pPr eaLnBrk="1">
              <a:lnSpc>
                <a:spcPct val="93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3200" dirty="0"/>
              <a:t>4. Manager: une équipe cube « carrée »...</a:t>
            </a:r>
          </a:p>
        </p:txBody>
      </p:sp>
      <p:sp>
        <p:nvSpPr>
          <p:cNvPr id="2" name="Espace réservé du contenu 1"/>
          <p:cNvSpPr>
            <a:spLocks noGrp="1"/>
          </p:cNvSpPr>
          <p:nvPr>
            <p:ph idx="1"/>
          </p:nvPr>
        </p:nvSpPr>
        <p:spPr>
          <a:xfrm>
            <a:off x="449362" y="2195661"/>
            <a:ext cx="9618662" cy="5015304"/>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000" tIns="45000" rIns="90000" bIns="45000" numCol="1" anchor="t" anchorCtr="0" compatLnSpc="1">
            <a:prstTxWarp prst="textNoShape">
              <a:avLst/>
            </a:prstTxWarp>
            <a:spAutoFit/>
          </a:bodyPr>
          <a:lstStyle/>
          <a:p>
            <a:pPr marL="285750" indent="-284163" hangingPunct="1">
              <a:lnSpc>
                <a:spcPct val="10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600" b="1" kern="1200" dirty="0">
                <a:solidFill>
                  <a:schemeClr val="tx1"/>
                </a:solidFill>
                <a:latin typeface="Arial" charset="0"/>
                <a:cs typeface="Arial Unicode MS" charset="0"/>
              </a:rPr>
              <a:t>Une personne sur site est responsable du déploiement de CUBE2020 :</a:t>
            </a:r>
          </a:p>
          <a:p>
            <a:pPr marL="287337" indent="-285750" hangingPunct="1">
              <a:lnSpc>
                <a:spcPct val="100000"/>
              </a:lnSpc>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600" kern="1200" dirty="0">
                <a:solidFill>
                  <a:srgbClr val="626469"/>
                </a:solidFill>
                <a:latin typeface="Arial" charset="0"/>
                <a:cs typeface="Arial Unicode MS" charset="0"/>
              </a:rPr>
              <a:t>Si ce n’est pas la personne qui saisit les consommations mensuelles en ligne, elle en est proche et  connait le classement à l’instant T...</a:t>
            </a:r>
          </a:p>
          <a:p>
            <a:pPr marL="287337" indent="-285750" hangingPunct="1">
              <a:lnSpc>
                <a:spcPct val="100000"/>
              </a:lnSpc>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600" kern="1200" dirty="0">
                <a:solidFill>
                  <a:srgbClr val="626469"/>
                </a:solidFill>
                <a:latin typeface="Arial" charset="0"/>
                <a:cs typeface="Arial Unicode MS" charset="0"/>
              </a:rPr>
              <a:t>Elle a accès à tous les intervenants: communication, intervenants technique, table d’échange, etc.</a:t>
            </a:r>
          </a:p>
          <a:p>
            <a:pPr marL="287337" indent="-285750" hangingPunct="1">
              <a:lnSpc>
                <a:spcPct val="100000"/>
              </a:lnSpc>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600" kern="1200" dirty="0">
              <a:solidFill>
                <a:srgbClr val="626469"/>
              </a:solidFill>
              <a:latin typeface="Arial" charset="0"/>
              <a:cs typeface="Arial Unicode MS" charset="0"/>
            </a:endParaRPr>
          </a:p>
          <a:p>
            <a:pPr marL="287337" indent="-285750" hangingPunct="1">
              <a:lnSpc>
                <a:spcPct val="100000"/>
              </a:lnSpc>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600" b="1" kern="1200" dirty="0">
              <a:solidFill>
                <a:srgbClr val="626469"/>
              </a:solidFill>
              <a:latin typeface="Arial" charset="0"/>
              <a:cs typeface="Arial Unicode MS" charset="0"/>
            </a:endParaRPr>
          </a:p>
          <a:p>
            <a:pPr marL="285750" indent="-284163" hangingPunct="1">
              <a:lnSpc>
                <a:spcPct val="10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600" b="1" kern="1200" dirty="0">
                <a:solidFill>
                  <a:schemeClr val="tx1"/>
                </a:solidFill>
                <a:latin typeface="Arial" charset="0"/>
                <a:cs typeface="Arial Unicode MS" charset="0"/>
              </a:rPr>
              <a:t>Un cercle d’échange très informel est créé :</a:t>
            </a:r>
          </a:p>
          <a:p>
            <a:pPr marL="287337" indent="-285750" algn="just" hangingPunct="1">
              <a:lnSpc>
                <a:spcPct val="100000"/>
              </a:lnSpc>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600" kern="1200" dirty="0">
                <a:solidFill>
                  <a:srgbClr val="626469"/>
                </a:solidFill>
                <a:latin typeface="Arial" charset="0"/>
                <a:cs typeface="Arial Unicode MS" charset="0"/>
              </a:rPr>
              <a:t>Si votre installation est sous ISO 50001 ou une certification en exploitation (HQE Exploitation, BREEAM In use), des rencontres sont prévues entre les utilisateurs et les managers “techniques” (services généraux, exploitants, etc.) : ce sera le lieux de rencontre idéal pour CUBE2020,</a:t>
            </a:r>
          </a:p>
          <a:p>
            <a:pPr marL="287337" indent="-285750" algn="just" hangingPunct="1">
              <a:lnSpc>
                <a:spcPct val="100000"/>
              </a:lnSpc>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600" kern="1200" dirty="0">
                <a:solidFill>
                  <a:srgbClr val="626469"/>
                </a:solidFill>
                <a:latin typeface="Arial" charset="0"/>
                <a:cs typeface="Arial Unicode MS" charset="0"/>
              </a:rPr>
              <a:t>Sinon, il faut créer ce lieu d’écoute et de participation très informel : fréquence à déterminer (mensuelle, trimestrielle...) Attention à ne pas surcharger !</a:t>
            </a:r>
          </a:p>
          <a:p>
            <a:pPr marL="287337" indent="-285750" algn="just" hangingPunct="1">
              <a:lnSpc>
                <a:spcPct val="100000"/>
              </a:lnSpc>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600" kern="1200" dirty="0">
              <a:solidFill>
                <a:srgbClr val="626469"/>
              </a:solidFill>
              <a:latin typeface="Arial" charset="0"/>
              <a:cs typeface="Arial Unicode MS" charset="0"/>
            </a:endParaRPr>
          </a:p>
          <a:p>
            <a:pPr marL="287337" indent="-285750" algn="just" hangingPunct="1">
              <a:lnSpc>
                <a:spcPct val="100000"/>
              </a:lnSpc>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600" kern="1200" dirty="0">
              <a:solidFill>
                <a:srgbClr val="626469"/>
              </a:solidFill>
              <a:latin typeface="Arial" charset="0"/>
              <a:cs typeface="Arial Unicode MS" charset="0"/>
            </a:endParaRPr>
          </a:p>
          <a:p>
            <a:pPr marL="285750" indent="-284163" algn="just" hangingPunct="1">
              <a:lnSpc>
                <a:spcPct val="10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600" b="1" kern="1200" dirty="0">
                <a:solidFill>
                  <a:schemeClr val="tx1"/>
                </a:solidFill>
                <a:latin typeface="Arial" charset="0"/>
                <a:cs typeface="Arial Unicode MS" charset="0"/>
              </a:rPr>
              <a:t>Le cercle d’échange CUBE idéal? Quelques suggestions:</a:t>
            </a:r>
          </a:p>
          <a:p>
            <a:pPr marL="287337" indent="-285750" algn="just" hangingPunct="1">
              <a:lnSpc>
                <a:spcPct val="100000"/>
              </a:lnSpc>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600" kern="1200" dirty="0">
                <a:solidFill>
                  <a:srgbClr val="626469"/>
                </a:solidFill>
                <a:latin typeface="Arial" charset="0"/>
                <a:cs typeface="Arial Unicode MS" charset="0"/>
              </a:rPr>
              <a:t>Très informel et jamais fermé, il brasse idéalement, autour du responsable site, des personnes représentatives de chaque partie de bâtiment, tout en assurant une représentativité des métiers et de la hiérarchie.</a:t>
            </a:r>
          </a:p>
          <a:p>
            <a:pPr marL="287337" indent="-285750" hangingPunct="1">
              <a:lnSpc>
                <a:spcPct val="100000"/>
              </a:lnSpc>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600" kern="1200" dirty="0">
                <a:solidFill>
                  <a:srgbClr val="626469"/>
                </a:solidFill>
                <a:latin typeface="Arial" charset="0"/>
                <a:cs typeface="Arial Unicode MS" charset="0"/>
              </a:rPr>
              <a:t>Le panel peut ne pas être fixe : les personnes peuvent tourner... Et il faut bien faire savoir que tout le monde pourra être invité à participer ! Tous ceux qui ont envie ! Tous les avis comptent...</a:t>
            </a:r>
          </a:p>
        </p:txBody>
      </p:sp>
      <p:sp>
        <p:nvSpPr>
          <p:cNvPr id="3" name="ZoneTexte 2"/>
          <p:cNvSpPr txBox="1"/>
          <p:nvPr/>
        </p:nvSpPr>
        <p:spPr>
          <a:xfrm>
            <a:off x="3749332" y="1516114"/>
            <a:ext cx="6853158" cy="607539"/>
          </a:xfrm>
          <a:prstGeom prst="rect">
            <a:avLst/>
          </a:prstGeom>
          <a:noFill/>
        </p:spPr>
        <p:txBody>
          <a:bodyPr wrap="none" rtlCol="0">
            <a:spAutoFit/>
          </a:bodyPr>
          <a:lstStyle/>
          <a:p>
            <a:r>
              <a:rPr lang="fr-FR" sz="3600" dirty="0"/>
              <a:t>…pour des échanges “souples” !</a:t>
            </a:r>
          </a:p>
        </p:txBody>
      </p:sp>
    </p:spTree>
    <p:extLst>
      <p:ext uri="{BB962C8B-B14F-4D97-AF65-F5344CB8AC3E}">
        <p14:creationId xmlns:p14="http://schemas.microsoft.com/office/powerpoint/2010/main" val="10830607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2105546" y="179437"/>
            <a:ext cx="6768752" cy="948134"/>
          </a:xfrm>
        </p:spPr>
        <p:txBody>
          <a:bodyPr/>
          <a:lstStyle/>
          <a:p>
            <a:pPr eaLnBrk="1">
              <a:lnSpc>
                <a:spcPct val="93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3200" dirty="0"/>
              <a:t>Manager : une progression à adopter</a:t>
            </a:r>
          </a:p>
        </p:txBody>
      </p:sp>
      <p:sp>
        <p:nvSpPr>
          <p:cNvPr id="7" name="Espace réservé du contenu 1"/>
          <p:cNvSpPr>
            <a:spLocks noGrp="1"/>
          </p:cNvSpPr>
          <p:nvPr>
            <p:ph idx="1"/>
          </p:nvPr>
        </p:nvSpPr>
        <p:spPr>
          <a:xfrm>
            <a:off x="534988" y="1547589"/>
            <a:ext cx="9618662" cy="6012086"/>
          </a:xfrm>
        </p:spPr>
        <p:txBody>
          <a:bodyPr>
            <a:normAutofit fontScale="70000" lnSpcReduction="20000"/>
          </a:bodyPr>
          <a:lstStyle/>
          <a:p>
            <a:pPr marL="0" lvl="0" indent="0">
              <a:lnSpc>
                <a:spcPct val="134000"/>
              </a:lnSpc>
            </a:pPr>
            <a:r>
              <a:rPr lang="fr-FR" b="1" dirty="0"/>
              <a:t>Quelques retours d’expérience utiles pour manager progressivement :</a:t>
            </a:r>
          </a:p>
          <a:p>
            <a:pPr marL="514350" lvl="0" indent="-514350">
              <a:lnSpc>
                <a:spcPct val="134000"/>
              </a:lnSpc>
              <a:buFont typeface="Arial" panose="020B0604020202020204" pitchFamily="34" charset="0"/>
              <a:buChar char="•"/>
            </a:pPr>
            <a:r>
              <a:rPr lang="fr-FR" dirty="0"/>
              <a:t>Entre organisateurs, analyser les points améliorables sur l’usage et le pilotage et prioriser les sujets,</a:t>
            </a:r>
          </a:p>
          <a:p>
            <a:pPr marL="514350" lvl="0" indent="-514350">
              <a:lnSpc>
                <a:spcPct val="134000"/>
              </a:lnSpc>
              <a:buFont typeface="Arial" panose="020B0604020202020204" pitchFamily="34" charset="0"/>
              <a:buChar char="•"/>
            </a:pPr>
            <a:r>
              <a:rPr lang="fr-FR" dirty="0"/>
              <a:t>Ne pas y aller « tous azimuts », créer une progression dans la mobilisation et les thèmes abordés :</a:t>
            </a:r>
          </a:p>
          <a:p>
            <a:pPr marL="914400" lvl="1" indent="-514350">
              <a:lnSpc>
                <a:spcPct val="134000"/>
              </a:lnSpc>
              <a:buFont typeface="Arial" panose="020B0604020202020204" pitchFamily="34" charset="0"/>
              <a:buChar char="•"/>
            </a:pPr>
            <a:r>
              <a:rPr lang="fr-FR" dirty="0"/>
              <a:t>Communications initiales (dont engagement de la direction),</a:t>
            </a:r>
          </a:p>
          <a:p>
            <a:pPr marL="914400" lvl="1" indent="-514350">
              <a:lnSpc>
                <a:spcPct val="134000"/>
              </a:lnSpc>
              <a:buFont typeface="Arial" panose="020B0604020202020204" pitchFamily="34" charset="0"/>
              <a:buChar char="•"/>
            </a:pPr>
            <a:r>
              <a:rPr lang="fr-FR" dirty="0"/>
              <a:t>Affichages,</a:t>
            </a:r>
          </a:p>
          <a:p>
            <a:pPr marL="914400" lvl="1" indent="-514350">
              <a:lnSpc>
                <a:spcPct val="134000"/>
              </a:lnSpc>
              <a:buFont typeface="Arial" panose="020B0604020202020204" pitchFamily="34" charset="0"/>
              <a:buChar char="•"/>
            </a:pPr>
            <a:r>
              <a:rPr lang="fr-FR" dirty="0"/>
              <a:t>Création d’un premier cercle d’échange CUBE,</a:t>
            </a:r>
          </a:p>
          <a:p>
            <a:pPr marL="914400" lvl="1" indent="-514350">
              <a:lnSpc>
                <a:spcPct val="134000"/>
              </a:lnSpc>
              <a:buFont typeface="Arial" panose="020B0604020202020204" pitchFamily="34" charset="0"/>
              <a:buChar char="•"/>
            </a:pPr>
            <a:r>
              <a:rPr lang="fr-FR" dirty="0"/>
              <a:t>Monter en régime grâce à des actions d’implication progressive, dont des visites éventuelles du bâtiment,</a:t>
            </a:r>
          </a:p>
          <a:p>
            <a:pPr marL="914400" lvl="1" indent="-514350">
              <a:lnSpc>
                <a:spcPct val="134000"/>
              </a:lnSpc>
              <a:buFont typeface="Arial" panose="020B0604020202020204" pitchFamily="34" charset="0"/>
              <a:buChar char="•"/>
            </a:pPr>
            <a:r>
              <a:rPr lang="fr-FR" dirty="0"/>
              <a:t>Communication descendante fréquente en « régime concours »</a:t>
            </a:r>
          </a:p>
          <a:p>
            <a:pPr marL="514350" indent="-514350">
              <a:lnSpc>
                <a:spcPct val="134000"/>
              </a:lnSpc>
              <a:buFont typeface="Arial" panose="020B0604020202020204" pitchFamily="34" charset="0"/>
              <a:buChar char="•"/>
            </a:pPr>
            <a:r>
              <a:rPr lang="fr-FR" dirty="0"/>
              <a:t>Organiser les points d’étapes et les retours en utilisant l’information concours.</a:t>
            </a:r>
          </a:p>
          <a:p>
            <a:pPr marL="1314450" lvl="2" indent="-514350">
              <a:lnSpc>
                <a:spcPct val="134000"/>
              </a:lnSpc>
              <a:buFont typeface="Arial" panose="020B0604020202020204" pitchFamily="34" charset="0"/>
              <a:buChar char="•"/>
            </a:pPr>
            <a:endParaRPr lang="fr-FR" dirty="0"/>
          </a:p>
          <a:p>
            <a:pPr marL="914400" lvl="1" indent="-514350">
              <a:lnSpc>
                <a:spcPct val="134000"/>
              </a:lnSpc>
              <a:buFont typeface="Arial" panose="020B0604020202020204" pitchFamily="34" charset="0"/>
              <a:buChar char="•"/>
            </a:pPr>
            <a:endParaRPr lang="fr-FR" dirty="0"/>
          </a:p>
        </p:txBody>
      </p:sp>
    </p:spTree>
    <p:extLst>
      <p:ext uri="{BB962C8B-B14F-4D97-AF65-F5344CB8AC3E}">
        <p14:creationId xmlns:p14="http://schemas.microsoft.com/office/powerpoint/2010/main" val="31201916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03463" y="251444"/>
            <a:ext cx="6570835" cy="1020143"/>
          </a:xfrm>
        </p:spPr>
        <p:txBody>
          <a:bodyPr/>
          <a:lstStyle/>
          <a:p>
            <a:r>
              <a:rPr lang="fr-FR" sz="3600" dirty="0"/>
              <a:t>5.  Les moyens de l’action</a:t>
            </a:r>
          </a:p>
        </p:txBody>
      </p:sp>
      <p:sp>
        <p:nvSpPr>
          <p:cNvPr id="3" name="Espace réservé du contenu 2"/>
          <p:cNvSpPr>
            <a:spLocks noGrp="1"/>
          </p:cNvSpPr>
          <p:nvPr>
            <p:ph idx="1"/>
          </p:nvPr>
        </p:nvSpPr>
        <p:spPr>
          <a:xfrm>
            <a:off x="521370" y="2051645"/>
            <a:ext cx="9618662" cy="4459634"/>
          </a:xfrm>
        </p:spPr>
        <p:txBody>
          <a:bodyPr>
            <a:normAutofit fontScale="62500" lnSpcReduction="20000"/>
          </a:bodyPr>
          <a:lstStyle/>
          <a:p>
            <a:pPr>
              <a:lnSpc>
                <a:spcPct val="134000"/>
              </a:lnSpc>
            </a:pPr>
            <a:r>
              <a:rPr lang="fr-FR" b="1" u="sng" dirty="0"/>
              <a:t>Trois moyens à convoquer en 2017 pour CUBE 2020 :</a:t>
            </a:r>
          </a:p>
          <a:p>
            <a:pPr marL="514350" indent="-514350">
              <a:lnSpc>
                <a:spcPct val="134000"/>
              </a:lnSpc>
              <a:buFont typeface="+mj-lt"/>
              <a:buAutoNum type="arabicPeriod"/>
            </a:pPr>
            <a:r>
              <a:rPr lang="fr-FR" b="1" dirty="0"/>
              <a:t>La mobilisation des utilisateurs sur les éco gestes : </a:t>
            </a:r>
          </a:p>
          <a:p>
            <a:pPr marL="0" indent="0">
              <a:lnSpc>
                <a:spcPct val="134000"/>
              </a:lnSpc>
            </a:pPr>
            <a:r>
              <a:rPr lang="fr-FR" b="1" dirty="0"/>
              <a:t>	</a:t>
            </a:r>
            <a:r>
              <a:rPr lang="fr-FR" dirty="0"/>
              <a:t>Eclairage, chauffage et climatisation, informatique, machine à café, suppression 	des veilles inutiles, etc.</a:t>
            </a:r>
          </a:p>
          <a:p>
            <a:pPr marL="514350" indent="-514350">
              <a:lnSpc>
                <a:spcPct val="134000"/>
              </a:lnSpc>
              <a:buFont typeface="+mj-lt"/>
              <a:buAutoNum type="arabicPeriod"/>
            </a:pPr>
            <a:r>
              <a:rPr lang="fr-FR" b="1" dirty="0"/>
              <a:t>Un meilleur pilotage :</a:t>
            </a:r>
            <a:r>
              <a:rPr lang="fr-FR" dirty="0"/>
              <a:t> </a:t>
            </a:r>
            <a:br>
              <a:rPr lang="fr-FR" dirty="0"/>
            </a:br>
            <a:r>
              <a:rPr lang="fr-FR" dirty="0"/>
              <a:t>Ajustement de systèmes existants (températures de consignes, programmations diverses, etc.) via par exemple un rétrocommissioning.</a:t>
            </a:r>
          </a:p>
          <a:p>
            <a:pPr marL="514350" indent="-514350">
              <a:lnSpc>
                <a:spcPct val="134000"/>
              </a:lnSpc>
              <a:buFont typeface="+mj-lt"/>
              <a:buAutoNum type="arabicPeriod"/>
            </a:pPr>
            <a:r>
              <a:rPr lang="fr-FR" b="1" dirty="0"/>
              <a:t>L’efficacité énergétique de premier niveau : </a:t>
            </a:r>
            <a:r>
              <a:rPr lang="fr-FR" dirty="0"/>
              <a:t/>
            </a:r>
            <a:br>
              <a:rPr lang="fr-FR" dirty="0"/>
            </a:br>
            <a:r>
              <a:rPr lang="fr-FR" dirty="0"/>
              <a:t>Généralement via les contrats d’exploitation (GTB et gestion de l’intermittence, détection de présence, </a:t>
            </a:r>
            <a:r>
              <a:rPr lang="fr-FR" dirty="0" err="1"/>
              <a:t>relamping</a:t>
            </a:r>
            <a:r>
              <a:rPr lang="fr-FR" dirty="0"/>
              <a:t>, étanchéité des ouvrants</a:t>
            </a:r>
            <a:r>
              <a:rPr lang="fr-FR" dirty="0" smtClean="0"/>
              <a:t>...)</a:t>
            </a:r>
            <a:endParaRPr lang="fr-FR" dirty="0"/>
          </a:p>
        </p:txBody>
      </p:sp>
      <p:sp>
        <p:nvSpPr>
          <p:cNvPr id="4" name="ZoneTexte 3"/>
          <p:cNvSpPr txBox="1"/>
          <p:nvPr/>
        </p:nvSpPr>
        <p:spPr>
          <a:xfrm>
            <a:off x="305346" y="7020197"/>
            <a:ext cx="3057247" cy="349968"/>
          </a:xfrm>
          <a:prstGeom prst="rect">
            <a:avLst/>
          </a:prstGeom>
          <a:noFill/>
        </p:spPr>
        <p:txBody>
          <a:bodyPr wrap="none" rtlCol="0">
            <a:spAutoFit/>
          </a:bodyPr>
          <a:lstStyle/>
          <a:p>
            <a:r>
              <a:rPr lang="en-GB" dirty="0"/>
              <a:t>Cf. </a:t>
            </a:r>
            <a:r>
              <a:rPr lang="en-GB" dirty="0" err="1"/>
              <a:t>ressources</a:t>
            </a:r>
            <a:r>
              <a:rPr lang="en-GB" dirty="0"/>
              <a:t> de la </a:t>
            </a:r>
            <a:r>
              <a:rPr lang="en-GB" dirty="0" err="1"/>
              <a:t>série</a:t>
            </a:r>
            <a:r>
              <a:rPr lang="en-GB" dirty="0"/>
              <a:t> 3.</a:t>
            </a:r>
          </a:p>
        </p:txBody>
      </p:sp>
    </p:spTree>
    <p:extLst>
      <p:ext uri="{BB962C8B-B14F-4D97-AF65-F5344CB8AC3E}">
        <p14:creationId xmlns:p14="http://schemas.microsoft.com/office/powerpoint/2010/main" val="8232028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a:t>Un concours</a:t>
            </a:r>
          </a:p>
        </p:txBody>
      </p:sp>
      <p:sp>
        <p:nvSpPr>
          <p:cNvPr id="10" name="Text Box 7"/>
          <p:cNvSpPr txBox="1">
            <a:spLocks noChangeArrowheads="1"/>
          </p:cNvSpPr>
          <p:nvPr/>
        </p:nvSpPr>
        <p:spPr bwMode="auto">
          <a:xfrm>
            <a:off x="89322" y="1691605"/>
            <a:ext cx="3024188"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eaLnBrk="0">
              <a:tabLst>
                <a:tab pos="723900" algn="l"/>
                <a:tab pos="1447800" algn="l"/>
                <a:tab pos="2171700" algn="l"/>
                <a:tab pos="2895600" algn="l"/>
              </a:tabLst>
              <a:defRPr>
                <a:solidFill>
                  <a:schemeClr val="tx1"/>
                </a:solidFill>
                <a:latin typeface="Arial" charset="0"/>
                <a:cs typeface="Arial Unicode MS" charset="0"/>
              </a:defRPr>
            </a:lvl1pPr>
            <a:lvl2pPr eaLnBrk="0">
              <a:tabLst>
                <a:tab pos="723900" algn="l"/>
                <a:tab pos="1447800" algn="l"/>
                <a:tab pos="2171700" algn="l"/>
                <a:tab pos="2895600" algn="l"/>
              </a:tabLst>
              <a:defRPr>
                <a:solidFill>
                  <a:schemeClr val="tx1"/>
                </a:solidFill>
                <a:latin typeface="Arial" charset="0"/>
                <a:cs typeface="Arial Unicode MS" charset="0"/>
              </a:defRPr>
            </a:lvl2pPr>
            <a:lvl3pPr eaLnBrk="0">
              <a:tabLst>
                <a:tab pos="723900" algn="l"/>
                <a:tab pos="1447800" algn="l"/>
                <a:tab pos="2171700" algn="l"/>
                <a:tab pos="2895600" algn="l"/>
              </a:tabLst>
              <a:defRPr>
                <a:solidFill>
                  <a:schemeClr val="tx1"/>
                </a:solidFill>
                <a:latin typeface="Arial" charset="0"/>
                <a:cs typeface="Arial Unicode MS" charset="0"/>
              </a:defRPr>
            </a:lvl3pPr>
            <a:lvl4pPr eaLnBrk="0">
              <a:tabLst>
                <a:tab pos="723900" algn="l"/>
                <a:tab pos="1447800" algn="l"/>
                <a:tab pos="2171700" algn="l"/>
                <a:tab pos="2895600" algn="l"/>
              </a:tabLst>
              <a:defRPr>
                <a:solidFill>
                  <a:schemeClr val="tx1"/>
                </a:solidFill>
                <a:latin typeface="Arial" charset="0"/>
                <a:cs typeface="Arial Unicode MS" charset="0"/>
              </a:defRPr>
            </a:lvl4pPr>
            <a:lvl5pPr eaLnBrk="0">
              <a:tabLst>
                <a:tab pos="723900" algn="l"/>
                <a:tab pos="1447800" algn="l"/>
                <a:tab pos="2171700" algn="l"/>
                <a:tab pos="2895600" algn="l"/>
              </a:tabLst>
              <a:defRPr>
                <a:solidFill>
                  <a:schemeClr val="tx1"/>
                </a:solidFill>
                <a:latin typeface="Arial"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cs typeface="Arial Unicode MS" charset="0"/>
              </a:defRPr>
            </a:lvl9pPr>
          </a:lstStyle>
          <a:p>
            <a:pPr eaLnBrk="1"/>
            <a:r>
              <a:rPr lang="fr-FR" sz="2400" b="1" dirty="0">
                <a:solidFill>
                  <a:schemeClr val="accent4">
                    <a:lumMod val="65000"/>
                    <a:lumOff val="35000"/>
                  </a:schemeClr>
                </a:solidFill>
              </a:rPr>
              <a:t>Organisé par</a:t>
            </a:r>
          </a:p>
        </p:txBody>
      </p:sp>
      <p:sp>
        <p:nvSpPr>
          <p:cNvPr id="11" name="Text Box 8"/>
          <p:cNvSpPr txBox="1">
            <a:spLocks noChangeArrowheads="1"/>
          </p:cNvSpPr>
          <p:nvPr/>
        </p:nvSpPr>
        <p:spPr bwMode="auto">
          <a:xfrm>
            <a:off x="155575" y="5150174"/>
            <a:ext cx="3941915" cy="5628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eaLnBrk="0">
              <a:tabLst>
                <a:tab pos="723900" algn="l"/>
                <a:tab pos="1447800" algn="l"/>
                <a:tab pos="2171700" algn="l"/>
                <a:tab pos="2895600" algn="l"/>
              </a:tabLst>
              <a:defRPr>
                <a:solidFill>
                  <a:schemeClr val="tx1"/>
                </a:solidFill>
                <a:latin typeface="Arial" charset="0"/>
                <a:cs typeface="Arial Unicode MS" charset="0"/>
              </a:defRPr>
            </a:lvl1pPr>
            <a:lvl2pPr eaLnBrk="0">
              <a:tabLst>
                <a:tab pos="723900" algn="l"/>
                <a:tab pos="1447800" algn="l"/>
                <a:tab pos="2171700" algn="l"/>
                <a:tab pos="2895600" algn="l"/>
              </a:tabLst>
              <a:defRPr>
                <a:solidFill>
                  <a:schemeClr val="tx1"/>
                </a:solidFill>
                <a:latin typeface="Arial" charset="0"/>
                <a:cs typeface="Arial Unicode MS" charset="0"/>
              </a:defRPr>
            </a:lvl2pPr>
            <a:lvl3pPr eaLnBrk="0">
              <a:tabLst>
                <a:tab pos="723900" algn="l"/>
                <a:tab pos="1447800" algn="l"/>
                <a:tab pos="2171700" algn="l"/>
                <a:tab pos="2895600" algn="l"/>
              </a:tabLst>
              <a:defRPr>
                <a:solidFill>
                  <a:schemeClr val="tx1"/>
                </a:solidFill>
                <a:latin typeface="Arial" charset="0"/>
                <a:cs typeface="Arial Unicode MS" charset="0"/>
              </a:defRPr>
            </a:lvl3pPr>
            <a:lvl4pPr eaLnBrk="0">
              <a:tabLst>
                <a:tab pos="723900" algn="l"/>
                <a:tab pos="1447800" algn="l"/>
                <a:tab pos="2171700" algn="l"/>
                <a:tab pos="2895600" algn="l"/>
              </a:tabLst>
              <a:defRPr>
                <a:solidFill>
                  <a:schemeClr val="tx1"/>
                </a:solidFill>
                <a:latin typeface="Arial" charset="0"/>
                <a:cs typeface="Arial Unicode MS" charset="0"/>
              </a:defRPr>
            </a:lvl4pPr>
            <a:lvl5pPr eaLnBrk="0">
              <a:tabLst>
                <a:tab pos="723900" algn="l"/>
                <a:tab pos="1447800" algn="l"/>
                <a:tab pos="2171700" algn="l"/>
                <a:tab pos="2895600" algn="l"/>
              </a:tabLst>
              <a:defRPr>
                <a:solidFill>
                  <a:schemeClr val="tx1"/>
                </a:solidFill>
                <a:latin typeface="Arial"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cs typeface="Arial Unicode MS" charset="0"/>
              </a:defRPr>
            </a:lvl9pPr>
          </a:lstStyle>
          <a:p>
            <a:pPr eaLnBrk="1"/>
            <a:r>
              <a:rPr lang="fr-FR" sz="2400" b="1" dirty="0">
                <a:solidFill>
                  <a:schemeClr val="accent4">
                    <a:lumMod val="65000"/>
                    <a:lumOff val="35000"/>
                  </a:schemeClr>
                </a:solidFill>
              </a:rPr>
              <a:t>En </a:t>
            </a:r>
            <a:r>
              <a:rPr lang="fr-FR" sz="2400" b="1" dirty="0" smtClean="0">
                <a:solidFill>
                  <a:schemeClr val="accent4">
                    <a:lumMod val="65000"/>
                    <a:lumOff val="35000"/>
                  </a:schemeClr>
                </a:solidFill>
              </a:rPr>
              <a:t>partenariat avec</a:t>
            </a:r>
            <a:endParaRPr lang="fr-FR" sz="2400" b="1" dirty="0">
              <a:solidFill>
                <a:schemeClr val="accent4">
                  <a:lumMod val="65000"/>
                  <a:lumOff val="35000"/>
                </a:schemeClr>
              </a:solidFill>
            </a:endParaRPr>
          </a:p>
        </p:txBody>
      </p:sp>
      <p:sp>
        <p:nvSpPr>
          <p:cNvPr id="25" name="Text Box 8"/>
          <p:cNvSpPr txBox="1">
            <a:spLocks noChangeArrowheads="1"/>
          </p:cNvSpPr>
          <p:nvPr/>
        </p:nvSpPr>
        <p:spPr bwMode="auto">
          <a:xfrm>
            <a:off x="155575" y="6632758"/>
            <a:ext cx="3941914" cy="5314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eaLnBrk="0">
              <a:tabLst>
                <a:tab pos="723900" algn="l"/>
                <a:tab pos="1447800" algn="l"/>
                <a:tab pos="2171700" algn="l"/>
                <a:tab pos="2895600" algn="l"/>
              </a:tabLst>
              <a:defRPr>
                <a:solidFill>
                  <a:schemeClr val="tx1"/>
                </a:solidFill>
                <a:latin typeface="Arial" charset="0"/>
                <a:cs typeface="Arial Unicode MS" charset="0"/>
              </a:defRPr>
            </a:lvl1pPr>
            <a:lvl2pPr eaLnBrk="0">
              <a:tabLst>
                <a:tab pos="723900" algn="l"/>
                <a:tab pos="1447800" algn="l"/>
                <a:tab pos="2171700" algn="l"/>
                <a:tab pos="2895600" algn="l"/>
              </a:tabLst>
              <a:defRPr>
                <a:solidFill>
                  <a:schemeClr val="tx1"/>
                </a:solidFill>
                <a:latin typeface="Arial" charset="0"/>
                <a:cs typeface="Arial Unicode MS" charset="0"/>
              </a:defRPr>
            </a:lvl2pPr>
            <a:lvl3pPr eaLnBrk="0">
              <a:tabLst>
                <a:tab pos="723900" algn="l"/>
                <a:tab pos="1447800" algn="l"/>
                <a:tab pos="2171700" algn="l"/>
                <a:tab pos="2895600" algn="l"/>
              </a:tabLst>
              <a:defRPr>
                <a:solidFill>
                  <a:schemeClr val="tx1"/>
                </a:solidFill>
                <a:latin typeface="Arial" charset="0"/>
                <a:cs typeface="Arial Unicode MS" charset="0"/>
              </a:defRPr>
            </a:lvl3pPr>
            <a:lvl4pPr eaLnBrk="0">
              <a:tabLst>
                <a:tab pos="723900" algn="l"/>
                <a:tab pos="1447800" algn="l"/>
                <a:tab pos="2171700" algn="l"/>
                <a:tab pos="2895600" algn="l"/>
              </a:tabLst>
              <a:defRPr>
                <a:solidFill>
                  <a:schemeClr val="tx1"/>
                </a:solidFill>
                <a:latin typeface="Arial" charset="0"/>
                <a:cs typeface="Arial Unicode MS" charset="0"/>
              </a:defRPr>
            </a:lvl4pPr>
            <a:lvl5pPr eaLnBrk="0">
              <a:tabLst>
                <a:tab pos="723900" algn="l"/>
                <a:tab pos="1447800" algn="l"/>
                <a:tab pos="2171700" algn="l"/>
                <a:tab pos="2895600" algn="l"/>
              </a:tabLst>
              <a:defRPr>
                <a:solidFill>
                  <a:schemeClr val="tx1"/>
                </a:solidFill>
                <a:latin typeface="Arial"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cs typeface="Arial Unicode MS" charset="0"/>
              </a:defRPr>
            </a:lvl9pPr>
          </a:lstStyle>
          <a:p>
            <a:pPr eaLnBrk="1"/>
            <a:r>
              <a:rPr lang="fr-FR" sz="2400" b="1" dirty="0">
                <a:solidFill>
                  <a:schemeClr val="accent4">
                    <a:lumMod val="65000"/>
                    <a:lumOff val="35000"/>
                  </a:schemeClr>
                </a:solidFill>
              </a:rPr>
              <a:t>Et les partenaires média</a:t>
            </a:r>
          </a:p>
        </p:txBody>
      </p:sp>
      <p:pic>
        <p:nvPicPr>
          <p:cNvPr id="19" name="Imag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6156" y="1377202"/>
            <a:ext cx="4419501" cy="752617"/>
          </a:xfrm>
          <a:prstGeom prst="rect">
            <a:avLst/>
          </a:prstGeom>
        </p:spPr>
      </p:pic>
      <p:pic>
        <p:nvPicPr>
          <p:cNvPr id="28" name="Imag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66240" y="2537449"/>
            <a:ext cx="1959333" cy="1818452"/>
          </a:xfrm>
          <a:prstGeom prst="rect">
            <a:avLst/>
          </a:prstGeom>
        </p:spPr>
      </p:pic>
      <p:sp>
        <p:nvSpPr>
          <p:cNvPr id="29" name="Text Box 7"/>
          <p:cNvSpPr txBox="1">
            <a:spLocks noChangeArrowheads="1"/>
          </p:cNvSpPr>
          <p:nvPr/>
        </p:nvSpPr>
        <p:spPr bwMode="auto">
          <a:xfrm>
            <a:off x="89322" y="3194646"/>
            <a:ext cx="3024188"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eaLnBrk="0">
              <a:tabLst>
                <a:tab pos="723900" algn="l"/>
                <a:tab pos="1447800" algn="l"/>
                <a:tab pos="2171700" algn="l"/>
                <a:tab pos="2895600" algn="l"/>
              </a:tabLst>
              <a:defRPr>
                <a:solidFill>
                  <a:schemeClr val="tx1"/>
                </a:solidFill>
                <a:latin typeface="Arial" charset="0"/>
                <a:cs typeface="Arial Unicode MS" charset="0"/>
              </a:defRPr>
            </a:lvl1pPr>
            <a:lvl2pPr eaLnBrk="0">
              <a:tabLst>
                <a:tab pos="723900" algn="l"/>
                <a:tab pos="1447800" algn="l"/>
                <a:tab pos="2171700" algn="l"/>
                <a:tab pos="2895600" algn="l"/>
              </a:tabLst>
              <a:defRPr>
                <a:solidFill>
                  <a:schemeClr val="tx1"/>
                </a:solidFill>
                <a:latin typeface="Arial" charset="0"/>
                <a:cs typeface="Arial Unicode MS" charset="0"/>
              </a:defRPr>
            </a:lvl2pPr>
            <a:lvl3pPr eaLnBrk="0">
              <a:tabLst>
                <a:tab pos="723900" algn="l"/>
                <a:tab pos="1447800" algn="l"/>
                <a:tab pos="2171700" algn="l"/>
                <a:tab pos="2895600" algn="l"/>
              </a:tabLst>
              <a:defRPr>
                <a:solidFill>
                  <a:schemeClr val="tx1"/>
                </a:solidFill>
                <a:latin typeface="Arial" charset="0"/>
                <a:cs typeface="Arial Unicode MS" charset="0"/>
              </a:defRPr>
            </a:lvl3pPr>
            <a:lvl4pPr eaLnBrk="0">
              <a:tabLst>
                <a:tab pos="723900" algn="l"/>
                <a:tab pos="1447800" algn="l"/>
                <a:tab pos="2171700" algn="l"/>
                <a:tab pos="2895600" algn="l"/>
              </a:tabLst>
              <a:defRPr>
                <a:solidFill>
                  <a:schemeClr val="tx1"/>
                </a:solidFill>
                <a:latin typeface="Arial" charset="0"/>
                <a:cs typeface="Arial Unicode MS" charset="0"/>
              </a:defRPr>
            </a:lvl4pPr>
            <a:lvl5pPr eaLnBrk="0">
              <a:tabLst>
                <a:tab pos="723900" algn="l"/>
                <a:tab pos="1447800" algn="l"/>
                <a:tab pos="2171700" algn="l"/>
                <a:tab pos="2895600" algn="l"/>
              </a:tabLst>
              <a:defRPr>
                <a:solidFill>
                  <a:schemeClr val="tx1"/>
                </a:solidFill>
                <a:latin typeface="Arial"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cs typeface="Arial Unicode MS" charset="0"/>
              </a:defRPr>
            </a:lvl9pPr>
          </a:lstStyle>
          <a:p>
            <a:pPr algn="ctr" eaLnBrk="1"/>
            <a:r>
              <a:rPr lang="fr-FR" sz="2400" b="1" dirty="0" smtClean="0">
                <a:solidFill>
                  <a:schemeClr val="accent4">
                    <a:lumMod val="65000"/>
                    <a:lumOff val="35000"/>
                  </a:schemeClr>
                </a:solidFill>
              </a:rPr>
              <a:t>Et</a:t>
            </a:r>
            <a:endParaRPr lang="fr-FR" sz="2400" b="1" dirty="0">
              <a:solidFill>
                <a:schemeClr val="accent4">
                  <a:lumMod val="65000"/>
                  <a:lumOff val="35000"/>
                </a:schemeClr>
              </a:solidFill>
            </a:endParaRPr>
          </a:p>
        </p:txBody>
      </p:sp>
      <p:pic>
        <p:nvPicPr>
          <p:cNvPr id="3" name="Picture 2" descr="Résultats de recherche d'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5092" y="4715942"/>
            <a:ext cx="3021630" cy="12800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Résultats de recherche d'images pour « infogreen.lu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97490" y="6516141"/>
            <a:ext cx="2433662" cy="5512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ltats de recherche d'images pour « construction21 luxembourg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6722" y="6363139"/>
            <a:ext cx="2381250" cy="85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425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2303463" y="251445"/>
            <a:ext cx="6642843" cy="1021730"/>
          </a:xfrm>
        </p:spPr>
        <p:txBody>
          <a:bodyPr/>
          <a:lstStyle/>
          <a:p>
            <a:pPr eaLnBrk="1">
              <a:lnSpc>
                <a:spcPct val="93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3600" dirty="0" smtClean="0"/>
              <a:t>Au Luxembourg</a:t>
            </a:r>
            <a:endParaRPr lang="fr-FR" sz="3600" dirty="0"/>
          </a:p>
        </p:txBody>
      </p:sp>
      <p:grpSp>
        <p:nvGrpSpPr>
          <p:cNvPr id="2" name="Groupe 1"/>
          <p:cNvGrpSpPr/>
          <p:nvPr/>
        </p:nvGrpSpPr>
        <p:grpSpPr>
          <a:xfrm>
            <a:off x="443734" y="2232630"/>
            <a:ext cx="9726708" cy="4140781"/>
            <a:chOff x="19767" y="1475581"/>
            <a:chExt cx="5711705" cy="2431544"/>
          </a:xfrm>
        </p:grpSpPr>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4583" y="3265221"/>
              <a:ext cx="691634" cy="641904"/>
            </a:xfrm>
            <a:prstGeom prst="rect">
              <a:avLst/>
            </a:prstGeom>
          </p:spPr>
        </p:pic>
        <p:pic>
          <p:nvPicPr>
            <p:cNvPr id="1026" name="Picture 2" descr="RMS.lu S.A. - Solutions d'identification automatique et de mobilité - Energy Harves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0022" y="1732752"/>
              <a:ext cx="1241450" cy="5230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s de recherche d'images pour « ifsb luxembourg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3934" y="3354004"/>
              <a:ext cx="900100" cy="4643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ltats de recherche d'images pour « alipa luxembourg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473" y="2713699"/>
              <a:ext cx="1298747" cy="4222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ésultats de recherche d'images pour « technoport luxembourg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60843" y="2091121"/>
              <a:ext cx="1606808" cy="4721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associé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767" y="1475581"/>
              <a:ext cx="1440160" cy="720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461124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2303463" y="107429"/>
            <a:ext cx="6642843" cy="1021730"/>
          </a:xfrm>
        </p:spPr>
        <p:txBody>
          <a:bodyPr/>
          <a:lstStyle/>
          <a:p>
            <a:pPr eaLnBrk="1">
              <a:lnSpc>
                <a:spcPct val="93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3600" dirty="0" smtClean="0"/>
              <a:t>Au Luxembourg : La mise en place</a:t>
            </a:r>
            <a:endParaRPr lang="fr-FR" sz="3600" dirty="0"/>
          </a:p>
        </p:txBody>
      </p:sp>
      <p:sp>
        <p:nvSpPr>
          <p:cNvPr id="5" name="Rectangle 2"/>
          <p:cNvSpPr>
            <a:spLocks noChangeArrowheads="1"/>
          </p:cNvSpPr>
          <p:nvPr/>
        </p:nvSpPr>
        <p:spPr bwMode="auto">
          <a:xfrm>
            <a:off x="305346" y="1718022"/>
            <a:ext cx="10081120" cy="49845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p>
            <a:pPr marL="457200" indent="-457200" algn="just">
              <a:lnSpc>
                <a:spcPct val="150000"/>
              </a:lnSpc>
              <a:buFont typeface="+mj-lt"/>
              <a:buAutoNum type="arabicPeriod"/>
            </a:pPr>
            <a:r>
              <a:rPr lang="fr-FR" sz="2000" dirty="0" smtClean="0"/>
              <a:t>1 Responsable ; 1 « </a:t>
            </a:r>
            <a:r>
              <a:rPr lang="fr-FR" sz="2000" b="1" dirty="0" err="1" smtClean="0"/>
              <a:t>Dream</a:t>
            </a:r>
            <a:r>
              <a:rPr lang="fr-FR" sz="2000" b="1" dirty="0" smtClean="0"/>
              <a:t> Team</a:t>
            </a:r>
            <a:r>
              <a:rPr lang="fr-FR" sz="2000" dirty="0" smtClean="0"/>
              <a:t> »</a:t>
            </a:r>
          </a:p>
          <a:p>
            <a:pPr marL="457200" indent="-457200" algn="just">
              <a:lnSpc>
                <a:spcPct val="150000"/>
              </a:lnSpc>
              <a:buFont typeface="+mj-lt"/>
              <a:buAutoNum type="arabicPeriod"/>
            </a:pPr>
            <a:endParaRPr lang="fr-FR" sz="900" dirty="0" smtClean="0"/>
          </a:p>
          <a:p>
            <a:pPr marL="457200" indent="-457200" algn="just">
              <a:lnSpc>
                <a:spcPct val="150000"/>
              </a:lnSpc>
              <a:buFont typeface="+mj-lt"/>
              <a:buAutoNum type="arabicPeriod"/>
            </a:pPr>
            <a:endParaRPr lang="fr-FR" sz="900" dirty="0" smtClean="0"/>
          </a:p>
          <a:p>
            <a:pPr marL="457200" indent="-457200" algn="just">
              <a:lnSpc>
                <a:spcPct val="150000"/>
              </a:lnSpc>
              <a:buFont typeface="+mj-lt"/>
              <a:buAutoNum type="arabicPeriod"/>
            </a:pPr>
            <a:r>
              <a:rPr lang="fr-LU" sz="2000" dirty="0" smtClean="0"/>
              <a:t>Organiser les </a:t>
            </a:r>
            <a:r>
              <a:rPr lang="fr-LU" sz="2000" b="1" dirty="0" smtClean="0"/>
              <a:t>priorités</a:t>
            </a:r>
            <a:r>
              <a:rPr lang="fr-LU" sz="2000" dirty="0" smtClean="0"/>
              <a:t> : réglage de la technique, changer les habitudes, efforts d’usage</a:t>
            </a:r>
          </a:p>
          <a:p>
            <a:pPr marL="457200" indent="-457200" algn="just">
              <a:lnSpc>
                <a:spcPct val="150000"/>
              </a:lnSpc>
              <a:buFont typeface="+mj-lt"/>
              <a:buAutoNum type="arabicPeriod"/>
            </a:pPr>
            <a:endParaRPr lang="fr-LU" sz="900" dirty="0" smtClean="0"/>
          </a:p>
          <a:p>
            <a:pPr marL="457200" indent="-457200" algn="just">
              <a:lnSpc>
                <a:spcPct val="150000"/>
              </a:lnSpc>
              <a:buFont typeface="+mj-lt"/>
              <a:buAutoNum type="arabicPeriod"/>
            </a:pPr>
            <a:endParaRPr lang="fr-LU" sz="900" dirty="0" smtClean="0"/>
          </a:p>
          <a:p>
            <a:pPr marL="457200" indent="-457200" algn="just">
              <a:lnSpc>
                <a:spcPct val="150000"/>
              </a:lnSpc>
              <a:buFont typeface="+mj-lt"/>
              <a:buAutoNum type="arabicPeriod"/>
            </a:pPr>
            <a:r>
              <a:rPr lang="fr-LU" sz="2000" dirty="0" smtClean="0"/>
              <a:t>Créer une adresse mail pour récupérer les </a:t>
            </a:r>
            <a:r>
              <a:rPr lang="fr-LU" sz="2000" b="1" dirty="0" smtClean="0"/>
              <a:t>suggestions</a:t>
            </a:r>
          </a:p>
          <a:p>
            <a:pPr marL="457200" indent="-457200" algn="just">
              <a:lnSpc>
                <a:spcPct val="150000"/>
              </a:lnSpc>
              <a:buFont typeface="+mj-lt"/>
              <a:buAutoNum type="arabicPeriod"/>
            </a:pPr>
            <a:endParaRPr lang="fr-LU" sz="900" dirty="0" smtClean="0"/>
          </a:p>
          <a:p>
            <a:pPr marL="457200" indent="-457200" algn="just">
              <a:lnSpc>
                <a:spcPct val="150000"/>
              </a:lnSpc>
              <a:buFont typeface="+mj-lt"/>
              <a:buAutoNum type="arabicPeriod"/>
            </a:pPr>
            <a:endParaRPr lang="fr-LU" sz="900" dirty="0" smtClean="0"/>
          </a:p>
          <a:p>
            <a:pPr marL="457200" indent="-457200" algn="just">
              <a:lnSpc>
                <a:spcPct val="150000"/>
              </a:lnSpc>
              <a:buFont typeface="+mj-lt"/>
              <a:buAutoNum type="arabicPeriod"/>
            </a:pPr>
            <a:r>
              <a:rPr lang="fr-LU" sz="2000" dirty="0" smtClean="0"/>
              <a:t>Rendre </a:t>
            </a:r>
            <a:r>
              <a:rPr lang="fr-LU" sz="2000" b="1" dirty="0" smtClean="0"/>
              <a:t>visible</a:t>
            </a:r>
            <a:r>
              <a:rPr lang="fr-LU" sz="2000" dirty="0" smtClean="0"/>
              <a:t> le concours : « grands » affichages dans les lieux de circulation ; « petits » affichages dans les endroits stratégiques (interrupteurs, régulations…)</a:t>
            </a:r>
          </a:p>
          <a:p>
            <a:pPr marL="457200" indent="-457200" algn="just">
              <a:lnSpc>
                <a:spcPct val="150000"/>
              </a:lnSpc>
              <a:buFont typeface="+mj-lt"/>
              <a:buAutoNum type="arabicPeriod"/>
            </a:pPr>
            <a:endParaRPr lang="fr-LU" sz="900" dirty="0" smtClean="0"/>
          </a:p>
          <a:p>
            <a:pPr marL="457200" indent="-457200" algn="just">
              <a:lnSpc>
                <a:spcPct val="150000"/>
              </a:lnSpc>
              <a:buFont typeface="+mj-lt"/>
              <a:buAutoNum type="arabicPeriod"/>
            </a:pPr>
            <a:endParaRPr lang="fr-LU" sz="900" dirty="0" smtClean="0"/>
          </a:p>
          <a:p>
            <a:pPr marL="457200" indent="-457200" algn="just">
              <a:lnSpc>
                <a:spcPct val="150000"/>
              </a:lnSpc>
              <a:buFont typeface="+mj-lt"/>
              <a:buAutoNum type="arabicPeriod"/>
            </a:pPr>
            <a:r>
              <a:rPr lang="fr-LU" sz="2000" b="1" dirty="0" smtClean="0"/>
              <a:t>Rassembler</a:t>
            </a:r>
            <a:r>
              <a:rPr lang="fr-LU" sz="2000" dirty="0" smtClean="0"/>
              <a:t> pour faire passer le message, expliquer, rassurer, motiver.</a:t>
            </a:r>
          </a:p>
        </p:txBody>
      </p:sp>
    </p:spTree>
    <p:extLst>
      <p:ext uri="{BB962C8B-B14F-4D97-AF65-F5344CB8AC3E}">
        <p14:creationId xmlns:p14="http://schemas.microsoft.com/office/powerpoint/2010/main" val="19595210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2303463" y="107429"/>
            <a:ext cx="6642843" cy="1021730"/>
          </a:xfrm>
        </p:spPr>
        <p:txBody>
          <a:bodyPr/>
          <a:lstStyle/>
          <a:p>
            <a:pPr eaLnBrk="1">
              <a:lnSpc>
                <a:spcPct val="93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3600" dirty="0" smtClean="0"/>
              <a:t>Au Luxembourg : La communication / sensibilisation</a:t>
            </a:r>
            <a:endParaRPr lang="fr-FR" sz="3600" dirty="0"/>
          </a:p>
        </p:txBody>
      </p:sp>
      <p:graphicFrame>
        <p:nvGraphicFramePr>
          <p:cNvPr id="2" name="Tableau 1"/>
          <p:cNvGraphicFramePr>
            <a:graphicFrameLocks noGrp="1"/>
          </p:cNvGraphicFramePr>
          <p:nvPr>
            <p:extLst>
              <p:ext uri="{D42A27DB-BD31-4B8C-83A1-F6EECF244321}">
                <p14:modId xmlns:p14="http://schemas.microsoft.com/office/powerpoint/2010/main" val="2610967091"/>
              </p:ext>
            </p:extLst>
          </p:nvPr>
        </p:nvGraphicFramePr>
        <p:xfrm>
          <a:off x="89322" y="1893947"/>
          <a:ext cx="10297144" cy="4694202"/>
        </p:xfrm>
        <a:graphic>
          <a:graphicData uri="http://schemas.openxmlformats.org/drawingml/2006/table">
            <a:tbl>
              <a:tblPr firstRow="1" firstCol="1" bandRow="1">
                <a:tableStyleId>{5C22544A-7EE6-4342-B048-85BDC9FD1C3A}</a:tableStyleId>
              </a:tblPr>
              <a:tblGrid>
                <a:gridCol w="10297144"/>
              </a:tblGrid>
              <a:tr h="648072">
                <a:tc>
                  <a:txBody>
                    <a:bodyPr/>
                    <a:lstStyle/>
                    <a:p>
                      <a:pPr marL="342900" indent="-342900" algn="just">
                        <a:lnSpc>
                          <a:spcPct val="115000"/>
                        </a:lnSpc>
                        <a:spcAft>
                          <a:spcPts val="0"/>
                        </a:spcAft>
                        <a:buFont typeface="Arial" panose="020B0604020202020204" pitchFamily="34" charset="0"/>
                        <a:buChar char="•"/>
                      </a:pPr>
                      <a:r>
                        <a:rPr lang="fr-FR" sz="2000" b="0" dirty="0" smtClean="0">
                          <a:solidFill>
                            <a:schemeClr val="tx1"/>
                          </a:solidFill>
                          <a:effectLst/>
                        </a:rPr>
                        <a:t>Dites </a:t>
                      </a:r>
                      <a:r>
                        <a:rPr lang="fr-FR" sz="2000" b="0" dirty="0">
                          <a:solidFill>
                            <a:schemeClr val="tx1"/>
                          </a:solidFill>
                          <a:effectLst/>
                        </a:rPr>
                        <a:t>ce que vous avez déjà fait sur le bâtiment </a:t>
                      </a:r>
                      <a:r>
                        <a:rPr lang="fr-FR" sz="2000" b="0" dirty="0" smtClean="0">
                          <a:solidFill>
                            <a:schemeClr val="tx1"/>
                          </a:solidFill>
                          <a:effectLst/>
                        </a:rPr>
                        <a:t>!</a:t>
                      </a:r>
                      <a:endParaRPr lang="fr-FR" sz="2000" b="0" dirty="0">
                        <a:solidFill>
                          <a:schemeClr val="tx1"/>
                        </a:solidFill>
                        <a:effectLst/>
                        <a:latin typeface="Calibri"/>
                        <a:ea typeface="Times New Roman"/>
                        <a:cs typeface="Times New Roman"/>
                      </a:endParaRPr>
                    </a:p>
                  </a:txBody>
                  <a:tcPr marL="68580" marR="68580" marT="0" marB="0">
                    <a:noFill/>
                  </a:tcPr>
                </a:tc>
              </a:tr>
              <a:tr h="936104">
                <a:tc>
                  <a:txBody>
                    <a:bodyPr/>
                    <a:lstStyle/>
                    <a:p>
                      <a:pPr marL="354013" indent="-342900" algn="just">
                        <a:lnSpc>
                          <a:spcPct val="115000"/>
                        </a:lnSpc>
                        <a:spcAft>
                          <a:spcPts val="0"/>
                        </a:spcAft>
                        <a:buFont typeface="Arial" panose="020B0604020202020204" pitchFamily="34" charset="0"/>
                        <a:buChar char="•"/>
                      </a:pPr>
                      <a:r>
                        <a:rPr lang="fr-FR" sz="2000" b="0" dirty="0" smtClean="0">
                          <a:solidFill>
                            <a:schemeClr val="tx1"/>
                          </a:solidFill>
                          <a:effectLst/>
                        </a:rPr>
                        <a:t>Marquer l’engagement </a:t>
                      </a:r>
                      <a:r>
                        <a:rPr lang="fr-FR" sz="2000" b="0" dirty="0">
                          <a:solidFill>
                            <a:schemeClr val="tx1"/>
                          </a:solidFill>
                          <a:effectLst/>
                        </a:rPr>
                        <a:t>par la </a:t>
                      </a:r>
                      <a:r>
                        <a:rPr lang="fr-FR" sz="2000" b="0" dirty="0" smtClean="0">
                          <a:solidFill>
                            <a:schemeClr val="tx1"/>
                          </a:solidFill>
                          <a:effectLst/>
                        </a:rPr>
                        <a:t>direction</a:t>
                      </a:r>
                      <a:r>
                        <a:rPr lang="fr-FR" sz="2000" b="0" baseline="0" dirty="0" smtClean="0">
                          <a:solidFill>
                            <a:schemeClr val="tx1"/>
                          </a:solidFill>
                          <a:effectLst/>
                        </a:rPr>
                        <a:t> qui envoie un message mobilisateur et motivateur.</a:t>
                      </a:r>
                      <a:endParaRPr lang="fr-FR" sz="2000" b="0" dirty="0" smtClean="0">
                        <a:solidFill>
                          <a:schemeClr val="tx1"/>
                        </a:solidFill>
                        <a:effectLst/>
                      </a:endParaRPr>
                    </a:p>
                  </a:txBody>
                  <a:tcPr marL="68580" marR="68580" marT="0" marB="0">
                    <a:noFill/>
                  </a:tcPr>
                </a:tc>
              </a:tr>
              <a:tr h="936104">
                <a:tc>
                  <a:txBody>
                    <a:bodyPr/>
                    <a:lstStyle/>
                    <a:p>
                      <a:pPr marL="354013" indent="-342900" algn="just">
                        <a:lnSpc>
                          <a:spcPct val="115000"/>
                        </a:lnSpc>
                        <a:spcAft>
                          <a:spcPts val="0"/>
                        </a:spcAft>
                        <a:buFont typeface="Arial" panose="020B0604020202020204" pitchFamily="34" charset="0"/>
                        <a:buChar char="•"/>
                      </a:pPr>
                      <a:r>
                        <a:rPr lang="fr-FR" sz="2000" b="0" dirty="0" smtClean="0">
                          <a:solidFill>
                            <a:schemeClr val="tx1"/>
                          </a:solidFill>
                          <a:effectLst/>
                        </a:rPr>
                        <a:t>Organiser des prises </a:t>
                      </a:r>
                      <a:r>
                        <a:rPr lang="fr-FR" sz="2000" b="0" dirty="0">
                          <a:solidFill>
                            <a:schemeClr val="tx1"/>
                          </a:solidFill>
                          <a:effectLst/>
                        </a:rPr>
                        <a:t>de paroles diverses </a:t>
                      </a:r>
                      <a:r>
                        <a:rPr lang="fr-FR" sz="2000" b="0" dirty="0" smtClean="0">
                          <a:solidFill>
                            <a:schemeClr val="tx1"/>
                          </a:solidFill>
                          <a:effectLst/>
                        </a:rPr>
                        <a:t>(réunions entre départements/entreprises, </a:t>
                      </a:r>
                      <a:r>
                        <a:rPr lang="fr-FR" sz="2000" b="0" dirty="0" err="1" smtClean="0">
                          <a:solidFill>
                            <a:schemeClr val="tx1"/>
                          </a:solidFill>
                          <a:effectLst/>
                        </a:rPr>
                        <a:t>petit-déjeuners</a:t>
                      </a:r>
                      <a:r>
                        <a:rPr lang="fr-FR" sz="2000" b="0" dirty="0" smtClean="0">
                          <a:solidFill>
                            <a:schemeClr val="tx1"/>
                          </a:solidFill>
                          <a:effectLst/>
                        </a:rPr>
                        <a:t>…) et définir leur fréquence.</a:t>
                      </a:r>
                      <a:endParaRPr lang="fr-FR" sz="2000" b="0" dirty="0">
                        <a:solidFill>
                          <a:schemeClr val="tx1"/>
                        </a:solidFill>
                        <a:effectLst/>
                        <a:latin typeface="Calibri"/>
                        <a:ea typeface="Times New Roman"/>
                        <a:cs typeface="Times New Roman"/>
                      </a:endParaRPr>
                    </a:p>
                  </a:txBody>
                  <a:tcPr marL="68580" marR="68580" marT="0" marB="0">
                    <a:noFill/>
                  </a:tcPr>
                </a:tc>
              </a:tr>
              <a:tr h="1080120">
                <a:tc>
                  <a:txBody>
                    <a:bodyPr/>
                    <a:lstStyle/>
                    <a:p>
                      <a:pPr marL="354013" indent="-342900" algn="just">
                        <a:lnSpc>
                          <a:spcPct val="115000"/>
                        </a:lnSpc>
                        <a:spcAft>
                          <a:spcPts val="0"/>
                        </a:spcAft>
                        <a:buFont typeface="Arial" panose="020B0604020202020204" pitchFamily="34" charset="0"/>
                        <a:buChar char="•"/>
                      </a:pPr>
                      <a:r>
                        <a:rPr lang="fr-FR" sz="2000" b="0" dirty="0" smtClean="0">
                          <a:solidFill>
                            <a:schemeClr val="tx1"/>
                          </a:solidFill>
                          <a:effectLst/>
                        </a:rPr>
                        <a:t>Pour les collaborateurs les plus connectés</a:t>
                      </a:r>
                      <a:r>
                        <a:rPr lang="fr-FR" sz="2000" b="0" dirty="0">
                          <a:solidFill>
                            <a:schemeClr val="tx1"/>
                          </a:solidFill>
                          <a:effectLst/>
                        </a:rPr>
                        <a:t> : </a:t>
                      </a:r>
                      <a:r>
                        <a:rPr lang="fr-FR" sz="2000" b="0" dirty="0" smtClean="0">
                          <a:solidFill>
                            <a:schemeClr val="tx1"/>
                          </a:solidFill>
                          <a:effectLst/>
                        </a:rPr>
                        <a:t>utilisez le </a:t>
                      </a:r>
                      <a:r>
                        <a:rPr lang="fr-FR" sz="2000" b="0" dirty="0" err="1">
                          <a:solidFill>
                            <a:schemeClr val="tx1"/>
                          </a:solidFill>
                          <a:effectLst/>
                        </a:rPr>
                        <a:t>Hastag</a:t>
                      </a:r>
                      <a:r>
                        <a:rPr lang="fr-FR" sz="2000" b="0" dirty="0">
                          <a:solidFill>
                            <a:schemeClr val="tx1"/>
                          </a:solidFill>
                          <a:effectLst/>
                        </a:rPr>
                        <a:t> #CUBE2020 pour faire remonter les idées à </a:t>
                      </a:r>
                      <a:r>
                        <a:rPr lang="fr-FR" sz="2000" b="0" dirty="0" smtClean="0">
                          <a:solidFill>
                            <a:schemeClr val="tx1"/>
                          </a:solidFill>
                          <a:effectLst/>
                        </a:rPr>
                        <a:t>tous les concurrents</a:t>
                      </a:r>
                      <a:r>
                        <a:rPr lang="fr-FR" sz="2000" b="0" dirty="0">
                          <a:solidFill>
                            <a:schemeClr val="tx1"/>
                          </a:solidFill>
                          <a:effectLst/>
                        </a:rPr>
                        <a:t> !</a:t>
                      </a:r>
                      <a:endParaRPr lang="fr-FR" sz="2000" b="0" dirty="0">
                        <a:solidFill>
                          <a:schemeClr val="tx1"/>
                        </a:solidFill>
                        <a:effectLst/>
                        <a:latin typeface="Calibri"/>
                        <a:ea typeface="Times New Roman"/>
                        <a:cs typeface="Times New Roman"/>
                      </a:endParaRPr>
                    </a:p>
                  </a:txBody>
                  <a:tcPr marL="68580" marR="68580" marT="0" marB="0">
                    <a:noFill/>
                  </a:tcPr>
                </a:tc>
              </a:tr>
              <a:tr h="737356">
                <a:tc>
                  <a:txBody>
                    <a:bodyPr/>
                    <a:lstStyle/>
                    <a:p>
                      <a:pPr marL="342900" indent="-342900" algn="just">
                        <a:lnSpc>
                          <a:spcPct val="115000"/>
                        </a:lnSpc>
                        <a:spcAft>
                          <a:spcPts val="0"/>
                        </a:spcAft>
                        <a:buFont typeface="Arial" panose="020B0604020202020204" pitchFamily="34" charset="0"/>
                        <a:buChar char="•"/>
                      </a:pPr>
                      <a:r>
                        <a:rPr lang="fr-FR" sz="2000" b="0" dirty="0" smtClean="0">
                          <a:solidFill>
                            <a:schemeClr val="tx1"/>
                          </a:solidFill>
                          <a:effectLst/>
                        </a:rPr>
                        <a:t>Organiser des visites </a:t>
                      </a:r>
                      <a:r>
                        <a:rPr lang="fr-FR" sz="2000" b="0" dirty="0">
                          <a:solidFill>
                            <a:schemeClr val="tx1"/>
                          </a:solidFill>
                          <a:effectLst/>
                        </a:rPr>
                        <a:t>du bâtiment </a:t>
                      </a:r>
                      <a:r>
                        <a:rPr lang="fr-FR" sz="2000" b="0" dirty="0" smtClean="0">
                          <a:solidFill>
                            <a:schemeClr val="tx1"/>
                          </a:solidFill>
                          <a:effectLst/>
                        </a:rPr>
                        <a:t>!</a:t>
                      </a:r>
                      <a:endParaRPr lang="fr-FR" sz="2000" b="0" dirty="0">
                        <a:solidFill>
                          <a:schemeClr val="tx1"/>
                        </a:solidFill>
                        <a:effectLst/>
                        <a:latin typeface="Calibri"/>
                        <a:ea typeface="Times New Roman"/>
                        <a:cs typeface="Times New Roman"/>
                      </a:endParaRPr>
                    </a:p>
                  </a:txBody>
                  <a:tcPr marL="68580" marR="68580" marT="0" marB="0">
                    <a:noFill/>
                  </a:tcPr>
                </a:tc>
              </a:tr>
              <a:tr h="356446">
                <a:tc>
                  <a:txBody>
                    <a:bodyPr/>
                    <a:lstStyle/>
                    <a:p>
                      <a:pPr marL="342900" indent="-342900" algn="just">
                        <a:lnSpc>
                          <a:spcPct val="115000"/>
                        </a:lnSpc>
                        <a:spcAft>
                          <a:spcPts val="0"/>
                        </a:spcAft>
                        <a:buFont typeface="Arial" panose="020B0604020202020204" pitchFamily="34" charset="0"/>
                        <a:buChar char="•"/>
                      </a:pPr>
                      <a:r>
                        <a:rPr lang="fr-FR" sz="2000" b="0" dirty="0">
                          <a:solidFill>
                            <a:schemeClr val="tx1"/>
                          </a:solidFill>
                          <a:effectLst/>
                        </a:rPr>
                        <a:t>Messages sur </a:t>
                      </a:r>
                      <a:r>
                        <a:rPr lang="fr-FR" sz="2000" b="0" dirty="0" smtClean="0">
                          <a:solidFill>
                            <a:schemeClr val="tx1"/>
                          </a:solidFill>
                          <a:effectLst/>
                        </a:rPr>
                        <a:t>l’Intranet…</a:t>
                      </a:r>
                      <a:endParaRPr lang="fr-FR" sz="2000" b="0" dirty="0">
                        <a:solidFill>
                          <a:schemeClr val="tx1"/>
                        </a:solidFill>
                        <a:effectLst/>
                        <a:latin typeface="Calibri"/>
                        <a:ea typeface="Times New Roman"/>
                        <a:cs typeface="Times New Roman"/>
                      </a:endParaRPr>
                    </a:p>
                  </a:txBody>
                  <a:tcPr marL="68580" marR="68580" marT="0" marB="0">
                    <a:noFill/>
                  </a:tcPr>
                </a:tc>
              </a:tr>
            </a:tbl>
          </a:graphicData>
        </a:graphic>
      </p:graphicFrame>
    </p:spTree>
    <p:extLst>
      <p:ext uri="{BB962C8B-B14F-4D97-AF65-F5344CB8AC3E}">
        <p14:creationId xmlns:p14="http://schemas.microsoft.com/office/powerpoint/2010/main" val="30513962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 y="-36587"/>
            <a:ext cx="10691813" cy="194421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dirty="0">
              <a:ln>
                <a:noFill/>
              </a:ln>
              <a:effectLst/>
              <a:latin typeface="Arial" charset="0"/>
              <a:cs typeface="Arial Unicode MS" charset="0"/>
            </a:endParaRPr>
          </a:p>
        </p:txBody>
      </p:sp>
      <p:pic>
        <p:nvPicPr>
          <p:cNvPr id="3078" name="Picture 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4594" y="251445"/>
            <a:ext cx="5025568" cy="446454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82" name="Text Box 9"/>
          <p:cNvSpPr txBox="1">
            <a:spLocks noChangeArrowheads="1"/>
          </p:cNvSpPr>
          <p:nvPr/>
        </p:nvSpPr>
        <p:spPr bwMode="auto">
          <a:xfrm>
            <a:off x="142258" y="4274665"/>
            <a:ext cx="10316068" cy="144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9695" rIns="90000" bIns="45000"/>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charset="0"/>
                <a:cs typeface="Arial Unicode MS" charset="0"/>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charset="0"/>
                <a:cs typeface="Arial Unicode MS" charset="0"/>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charset="0"/>
                <a:cs typeface="Arial Unicode MS" charset="0"/>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charset="0"/>
                <a:cs typeface="Arial Unicode MS" charset="0"/>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chemeClr val="tx1"/>
                </a:solidFill>
                <a:latin typeface="Arial"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chemeClr val="tx1"/>
                </a:solidFill>
                <a:latin typeface="Arial"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chemeClr val="tx1"/>
                </a:solidFill>
                <a:latin typeface="Arial"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chemeClr val="tx1"/>
                </a:solidFill>
                <a:latin typeface="Arial" charset="0"/>
                <a:cs typeface="Arial Unicode MS" charset="0"/>
              </a:defRPr>
            </a:lvl9pPr>
          </a:lstStyle>
          <a:p>
            <a:pPr algn="ctr" eaLnBrk="1"/>
            <a:r>
              <a:rPr lang="fr-FR" sz="4800" dirty="0" smtClean="0">
                <a:solidFill>
                  <a:schemeClr val="tx1">
                    <a:lumMod val="65000"/>
                    <a:lumOff val="35000"/>
                  </a:schemeClr>
                </a:solidFill>
              </a:rPr>
              <a:t>La technique</a:t>
            </a:r>
          </a:p>
          <a:p>
            <a:pPr algn="ctr" eaLnBrk="1"/>
            <a:r>
              <a:rPr lang="fr-FR" sz="3600" dirty="0" smtClean="0">
                <a:solidFill>
                  <a:schemeClr val="tx1">
                    <a:lumMod val="65000"/>
                    <a:lumOff val="35000"/>
                  </a:schemeClr>
                </a:solidFill>
              </a:rPr>
              <a:t>Comment faire ?</a:t>
            </a:r>
            <a:endParaRPr lang="fr-FR" sz="3600" dirty="0">
              <a:solidFill>
                <a:schemeClr val="tx1">
                  <a:lumMod val="65000"/>
                  <a:lumOff val="35000"/>
                </a:schemeClr>
              </a:solidFill>
            </a:endParaRPr>
          </a:p>
        </p:txBody>
      </p:sp>
    </p:spTree>
    <p:extLst>
      <p:ext uri="{BB962C8B-B14F-4D97-AF65-F5344CB8AC3E}">
        <p14:creationId xmlns:p14="http://schemas.microsoft.com/office/powerpoint/2010/main" val="29440067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Principaux postes de consommation</a:t>
            </a:r>
          </a:p>
        </p:txBody>
      </p:sp>
      <p:sp>
        <p:nvSpPr>
          <p:cNvPr id="3" name="Espace réservé du contenu 2"/>
          <p:cNvSpPr>
            <a:spLocks noGrp="1"/>
          </p:cNvSpPr>
          <p:nvPr>
            <p:ph idx="1"/>
          </p:nvPr>
        </p:nvSpPr>
        <p:spPr>
          <a:xfrm>
            <a:off x="534988" y="1768475"/>
            <a:ext cx="4018830" cy="3451522"/>
          </a:xfrm>
        </p:spPr>
        <p:txBody>
          <a:bodyPr>
            <a:normAutofit fontScale="62500" lnSpcReduction="20000"/>
          </a:bodyPr>
          <a:lstStyle/>
          <a:p>
            <a:pPr marL="457200" indent="-457200">
              <a:lnSpc>
                <a:spcPct val="134000"/>
              </a:lnSpc>
              <a:buFont typeface="Arial" panose="020B0604020202020204" pitchFamily="34" charset="0"/>
              <a:buChar char="•"/>
            </a:pPr>
            <a:r>
              <a:rPr lang="fr-FR" dirty="0" smtClean="0"/>
              <a:t>Chauffage</a:t>
            </a:r>
            <a:r>
              <a:rPr lang="fr-FR" dirty="0"/>
              <a:t>, climatisation: 36%</a:t>
            </a:r>
          </a:p>
          <a:p>
            <a:pPr marL="457200" indent="-457200">
              <a:lnSpc>
                <a:spcPct val="134000"/>
              </a:lnSpc>
              <a:buFont typeface="Arial" panose="020B0604020202020204" pitchFamily="34" charset="0"/>
              <a:buChar char="•"/>
            </a:pPr>
            <a:r>
              <a:rPr lang="fr-FR" dirty="0"/>
              <a:t>Ventilation:11%</a:t>
            </a:r>
            <a:endParaRPr lang="fr-FR" b="1" dirty="0"/>
          </a:p>
          <a:p>
            <a:pPr marL="457200" indent="-457200">
              <a:lnSpc>
                <a:spcPct val="134000"/>
              </a:lnSpc>
              <a:buFont typeface="Arial" panose="020B0604020202020204" pitchFamily="34" charset="0"/>
              <a:buChar char="•"/>
            </a:pPr>
            <a:r>
              <a:rPr lang="fr-FR" dirty="0"/>
              <a:t>Eclairage:10%</a:t>
            </a:r>
          </a:p>
          <a:p>
            <a:pPr marL="457200" indent="-457200">
              <a:lnSpc>
                <a:spcPct val="134000"/>
              </a:lnSpc>
              <a:buFont typeface="Arial" panose="020B0604020202020204" pitchFamily="34" charset="0"/>
              <a:buChar char="•"/>
            </a:pPr>
            <a:r>
              <a:rPr lang="fr-FR" dirty="0"/>
              <a:t>Informatique (bureautique, serveurs): 19%</a:t>
            </a:r>
          </a:p>
          <a:p>
            <a:pPr marL="457200" indent="-457200">
              <a:lnSpc>
                <a:spcPct val="134000"/>
              </a:lnSpc>
              <a:buFont typeface="Arial" panose="020B0604020202020204" pitchFamily="34" charset="0"/>
              <a:buChar char="•"/>
            </a:pPr>
            <a:r>
              <a:rPr lang="fr-FR" dirty="0"/>
              <a:t>Eau chaude sanitaire: 2</a:t>
            </a:r>
            <a:r>
              <a:rPr lang="fr-FR" dirty="0" smtClean="0"/>
              <a:t>%</a:t>
            </a:r>
            <a:endParaRPr lang="fr-FR" dirty="0"/>
          </a:p>
        </p:txBody>
      </p:sp>
      <p:grpSp>
        <p:nvGrpSpPr>
          <p:cNvPr id="5" name="Groupe 4"/>
          <p:cNvGrpSpPr/>
          <p:nvPr/>
        </p:nvGrpSpPr>
        <p:grpSpPr>
          <a:xfrm>
            <a:off x="4174407" y="2123653"/>
            <a:ext cx="6140051" cy="5138600"/>
            <a:chOff x="4059460" y="2123653"/>
            <a:chExt cx="6140051" cy="513860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9460" y="2312132"/>
              <a:ext cx="5413832" cy="4950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8747073" y="2123653"/>
              <a:ext cx="1452438" cy="108012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a:ln>
                  <a:noFill/>
                </a:ln>
                <a:effectLst/>
                <a:latin typeface="Arial" charset="0"/>
                <a:cs typeface="Arial Unicode MS" charset="0"/>
              </a:endParaRPr>
            </a:p>
          </p:txBody>
        </p:sp>
      </p:grpSp>
    </p:spTree>
    <p:extLst>
      <p:ext uri="{BB962C8B-B14F-4D97-AF65-F5344CB8AC3E}">
        <p14:creationId xmlns:p14="http://schemas.microsoft.com/office/powerpoint/2010/main" val="30685519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Chauffage, climatisation et ventilation.</a:t>
            </a:r>
          </a:p>
        </p:txBody>
      </p:sp>
      <p:sp>
        <p:nvSpPr>
          <p:cNvPr id="5" name="Espace réservé du texte 4"/>
          <p:cNvSpPr>
            <a:spLocks noGrp="1"/>
          </p:cNvSpPr>
          <p:nvPr>
            <p:ph type="body" idx="1"/>
          </p:nvPr>
        </p:nvSpPr>
        <p:spPr/>
        <p:txBody>
          <a:bodyPr/>
          <a:lstStyle/>
          <a:p>
            <a:r>
              <a:rPr lang="fr-FR" dirty="0"/>
              <a:t>Economies d’énergie</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3818" y="1964843"/>
            <a:ext cx="5831758" cy="2685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28369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GB" dirty="0" err="1"/>
              <a:t>Chauffage</a:t>
            </a:r>
            <a:r>
              <a:rPr lang="en-GB" dirty="0"/>
              <a:t> et ventilation</a:t>
            </a:r>
          </a:p>
        </p:txBody>
      </p:sp>
      <p:sp>
        <p:nvSpPr>
          <p:cNvPr id="5" name="Espace réservé du contenu 4"/>
          <p:cNvSpPr>
            <a:spLocks noGrp="1"/>
          </p:cNvSpPr>
          <p:nvPr>
            <p:ph idx="1"/>
          </p:nvPr>
        </p:nvSpPr>
        <p:spPr>
          <a:xfrm>
            <a:off x="161330" y="1619597"/>
            <a:ext cx="9992320" cy="5760640"/>
          </a:xfrm>
        </p:spPr>
        <p:txBody>
          <a:bodyPr>
            <a:noAutofit/>
          </a:bodyPr>
          <a:lstStyle/>
          <a:p>
            <a:pPr marL="457200" indent="-457200" algn="just">
              <a:lnSpc>
                <a:spcPct val="134000"/>
              </a:lnSpc>
              <a:spcAft>
                <a:spcPts val="600"/>
              </a:spcAft>
              <a:buFont typeface="Arial" panose="020B0604020202020204" pitchFamily="34" charset="0"/>
              <a:buChar char="•"/>
            </a:pPr>
            <a:r>
              <a:rPr lang="fr-FR" sz="1800" dirty="0"/>
              <a:t>Ne placez pas votre bureau juste à côté des vitrages et des murs donnant sur l’extérieur. Vous éviterez ainsi, en hiver, le désagrément de l’effet de paroi froide (dû au rayonnement froid des murs vers l’intérieur de la pièce), et, en été, des surchauffes inconfortables</a:t>
            </a:r>
            <a:r>
              <a:rPr lang="fr-FR" sz="1800" dirty="0" smtClean="0"/>
              <a:t>.</a:t>
            </a:r>
          </a:p>
          <a:p>
            <a:pPr marL="457200" indent="-457200" algn="just">
              <a:lnSpc>
                <a:spcPct val="134000"/>
              </a:lnSpc>
              <a:spcAft>
                <a:spcPts val="600"/>
              </a:spcAft>
              <a:buFont typeface="Arial" panose="020B0604020202020204" pitchFamily="34" charset="0"/>
              <a:buChar char="•"/>
            </a:pPr>
            <a:endParaRPr lang="fr-FR" sz="1000" dirty="0"/>
          </a:p>
          <a:p>
            <a:pPr marL="457200" indent="-457200">
              <a:lnSpc>
                <a:spcPct val="134000"/>
              </a:lnSpc>
              <a:spcAft>
                <a:spcPts val="600"/>
              </a:spcAft>
              <a:buFont typeface="Arial" panose="020B0604020202020204" pitchFamily="34" charset="0"/>
              <a:buChar char="•"/>
            </a:pPr>
            <a:r>
              <a:rPr lang="fr-FR" sz="1800" dirty="0"/>
              <a:t>Aérez 5 minutes par jour, chauffage éteint. Cela suffit à renouveler l’air d’une pièce</a:t>
            </a:r>
            <a:r>
              <a:rPr lang="fr-FR" sz="1800" dirty="0" smtClean="0"/>
              <a:t>.</a:t>
            </a:r>
          </a:p>
          <a:p>
            <a:pPr marL="457200" indent="-457200">
              <a:lnSpc>
                <a:spcPct val="134000"/>
              </a:lnSpc>
              <a:spcAft>
                <a:spcPts val="600"/>
              </a:spcAft>
              <a:buFont typeface="Arial" panose="020B0604020202020204" pitchFamily="34" charset="0"/>
              <a:buChar char="•"/>
            </a:pPr>
            <a:endParaRPr lang="en-GB" sz="1000" dirty="0"/>
          </a:p>
          <a:p>
            <a:pPr marL="457200" indent="-457200" algn="just">
              <a:lnSpc>
                <a:spcPct val="134000"/>
              </a:lnSpc>
              <a:spcAft>
                <a:spcPts val="600"/>
              </a:spcAft>
              <a:buFont typeface="Arial" panose="020B0604020202020204" pitchFamily="34" charset="0"/>
              <a:buChar char="•"/>
            </a:pPr>
            <a:r>
              <a:rPr lang="en-GB" sz="1800" dirty="0" err="1"/>
              <a:t>Régulez</a:t>
            </a:r>
            <a:r>
              <a:rPr lang="en-GB" sz="1800" dirty="0"/>
              <a:t> au plus </a:t>
            </a:r>
            <a:r>
              <a:rPr lang="en-GB" sz="1800" dirty="0" err="1"/>
              <a:t>juste</a:t>
            </a:r>
            <a:r>
              <a:rPr lang="en-GB" sz="1800" dirty="0"/>
              <a:t> les </a:t>
            </a:r>
            <a:r>
              <a:rPr lang="en-GB" sz="1800" dirty="0" err="1"/>
              <a:t>consignes</a:t>
            </a:r>
            <a:r>
              <a:rPr lang="en-GB" sz="1800" dirty="0"/>
              <a:t> de </a:t>
            </a:r>
            <a:r>
              <a:rPr lang="en-GB" sz="1800" dirty="0" err="1"/>
              <a:t>température</a:t>
            </a:r>
            <a:r>
              <a:rPr lang="en-GB" sz="1800" dirty="0"/>
              <a:t>, </a:t>
            </a:r>
            <a:r>
              <a:rPr lang="fr-FR" sz="1800" dirty="0"/>
              <a:t>un degré supplémentaire augmente la facture d'électricité de 6% ! Et, faut-il le rappeler, s'habituer à des salles surchauffées rend plus sensible aux divers virus qui circulent, surtout en période de grand froid</a:t>
            </a:r>
            <a:r>
              <a:rPr lang="fr-FR" sz="1800" dirty="0" smtClean="0"/>
              <a:t>,</a:t>
            </a:r>
          </a:p>
          <a:p>
            <a:pPr marL="457200" indent="-457200" algn="just">
              <a:lnSpc>
                <a:spcPct val="134000"/>
              </a:lnSpc>
              <a:spcAft>
                <a:spcPts val="600"/>
              </a:spcAft>
              <a:buFont typeface="Arial" panose="020B0604020202020204" pitchFamily="34" charset="0"/>
              <a:buChar char="•"/>
            </a:pPr>
            <a:endParaRPr lang="fr-FR" sz="1000" dirty="0"/>
          </a:p>
          <a:p>
            <a:pPr marL="457200" indent="-457200">
              <a:lnSpc>
                <a:spcPct val="134000"/>
              </a:lnSpc>
              <a:spcAft>
                <a:spcPts val="600"/>
              </a:spcAft>
              <a:buFont typeface="Arial" panose="020B0604020202020204" pitchFamily="34" charset="0"/>
              <a:buChar char="•"/>
            </a:pPr>
            <a:r>
              <a:rPr lang="fr-FR" sz="1800" dirty="0"/>
              <a:t>Ne « couvrez » pas les bouches de soufflage ou d’aspiration d’air</a:t>
            </a:r>
            <a:r>
              <a:rPr lang="fr-FR" sz="1800" dirty="0" smtClean="0"/>
              <a:t>....</a:t>
            </a:r>
          </a:p>
          <a:p>
            <a:pPr marL="457200" indent="-457200">
              <a:lnSpc>
                <a:spcPct val="134000"/>
              </a:lnSpc>
              <a:spcAft>
                <a:spcPts val="600"/>
              </a:spcAft>
              <a:buFont typeface="Arial" panose="020B0604020202020204" pitchFamily="34" charset="0"/>
              <a:buChar char="•"/>
            </a:pPr>
            <a:endParaRPr lang="fr-FR" sz="1000" dirty="0"/>
          </a:p>
          <a:p>
            <a:pPr marL="457200" indent="-457200">
              <a:lnSpc>
                <a:spcPct val="134000"/>
              </a:lnSpc>
              <a:spcAft>
                <a:spcPts val="600"/>
              </a:spcAft>
              <a:buFont typeface="Arial" panose="020B0604020202020204" pitchFamily="34" charset="0"/>
              <a:buChar char="•"/>
            </a:pPr>
            <a:r>
              <a:rPr lang="fr-FR" sz="1800" dirty="0"/>
              <a:t>Réglez </a:t>
            </a:r>
            <a:r>
              <a:rPr lang="fr-FR" sz="1800" dirty="0" smtClean="0"/>
              <a:t>les radiateurs en </a:t>
            </a:r>
            <a:r>
              <a:rPr lang="fr-FR" sz="1800" dirty="0"/>
              <a:t>fonction de la température et de l’ensoleillement extérieurs, et pas forcément tous de la même façon : des bureaux orientés au sud, derrière des parois vitrées, peuvent bénéficier de la chaleur du soleil certaines belles journées, même en hiver</a:t>
            </a:r>
            <a:endParaRPr lang="en-GB" sz="1800" dirty="0"/>
          </a:p>
        </p:txBody>
      </p:sp>
    </p:spTree>
    <p:extLst>
      <p:ext uri="{BB962C8B-B14F-4D97-AF65-F5344CB8AC3E}">
        <p14:creationId xmlns:p14="http://schemas.microsoft.com/office/powerpoint/2010/main" val="13816443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4058" y="1907629"/>
            <a:ext cx="4104456" cy="3420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re 3"/>
          <p:cNvSpPr>
            <a:spLocks noGrp="1"/>
          </p:cNvSpPr>
          <p:nvPr>
            <p:ph type="title"/>
          </p:nvPr>
        </p:nvSpPr>
        <p:spPr/>
        <p:txBody>
          <a:bodyPr/>
          <a:lstStyle/>
          <a:p>
            <a:r>
              <a:rPr lang="fr-FR" dirty="0"/>
              <a:t>Autres consommations</a:t>
            </a:r>
          </a:p>
        </p:txBody>
      </p:sp>
      <p:sp>
        <p:nvSpPr>
          <p:cNvPr id="5" name="Espace réservé du texte 4"/>
          <p:cNvSpPr>
            <a:spLocks noGrp="1"/>
          </p:cNvSpPr>
          <p:nvPr>
            <p:ph type="body" idx="1"/>
          </p:nvPr>
        </p:nvSpPr>
        <p:spPr/>
        <p:txBody>
          <a:bodyPr/>
          <a:lstStyle/>
          <a:p>
            <a:r>
              <a:rPr lang="fr-FR" dirty="0"/>
              <a:t>Economies d’énergie</a:t>
            </a:r>
          </a:p>
        </p:txBody>
      </p:sp>
    </p:spTree>
    <p:extLst>
      <p:ext uri="{BB962C8B-B14F-4D97-AF65-F5344CB8AC3E}">
        <p14:creationId xmlns:p14="http://schemas.microsoft.com/office/powerpoint/2010/main" val="755025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303463" y="12700"/>
            <a:ext cx="6642843" cy="1258888"/>
          </a:xfrm>
        </p:spPr>
        <p:txBody>
          <a:bodyPr/>
          <a:lstStyle/>
          <a:p>
            <a:r>
              <a:rPr lang="en-GB" sz="3200" dirty="0" err="1"/>
              <a:t>Eclairage</a:t>
            </a:r>
            <a:r>
              <a:rPr lang="en-GB" sz="3200" dirty="0"/>
              <a:t>:</a:t>
            </a:r>
            <a:br>
              <a:rPr lang="en-GB" sz="3200" dirty="0"/>
            </a:br>
            <a:r>
              <a:rPr lang="en-GB" sz="3200" dirty="0"/>
              <a:t>10 à 25% de </a:t>
            </a:r>
            <a:r>
              <a:rPr lang="en-GB" sz="3200" dirty="0" err="1"/>
              <a:t>vos</a:t>
            </a:r>
            <a:r>
              <a:rPr lang="en-GB" sz="3200" dirty="0"/>
              <a:t> </a:t>
            </a:r>
            <a:r>
              <a:rPr lang="en-GB" sz="3200" dirty="0" err="1"/>
              <a:t>consommations</a:t>
            </a:r>
            <a:r>
              <a:rPr lang="en-GB" sz="3200" dirty="0"/>
              <a:t>…</a:t>
            </a:r>
          </a:p>
        </p:txBody>
      </p:sp>
      <p:sp>
        <p:nvSpPr>
          <p:cNvPr id="5" name="Espace réservé du contenu 4"/>
          <p:cNvSpPr>
            <a:spLocks noGrp="1"/>
          </p:cNvSpPr>
          <p:nvPr>
            <p:ph idx="1"/>
          </p:nvPr>
        </p:nvSpPr>
        <p:spPr>
          <a:xfrm>
            <a:off x="534988" y="1527366"/>
            <a:ext cx="10156825" cy="6043810"/>
          </a:xfrm>
        </p:spPr>
        <p:txBody>
          <a:bodyPr>
            <a:normAutofit fontScale="62500" lnSpcReduction="20000"/>
          </a:bodyPr>
          <a:lstStyle/>
          <a:p>
            <a:pPr marL="457200" indent="-457200">
              <a:lnSpc>
                <a:spcPct val="124000"/>
              </a:lnSpc>
              <a:spcAft>
                <a:spcPts val="0"/>
              </a:spcAft>
              <a:buFont typeface="Arial" panose="020B0604020202020204" pitchFamily="34" charset="0"/>
              <a:buChar char="•"/>
            </a:pPr>
            <a:r>
              <a:rPr lang="fr-FR" dirty="0"/>
              <a:t>Choisissez bien l’emplacement de votre bureau. Placé perpendiculairement aux fenêtres, il bénéficie au mieux de la lumière naturelle,</a:t>
            </a:r>
          </a:p>
          <a:p>
            <a:pPr marL="457200" indent="-457200">
              <a:lnSpc>
                <a:spcPct val="124000"/>
              </a:lnSpc>
              <a:spcAft>
                <a:spcPts val="0"/>
              </a:spcAft>
              <a:buFont typeface="Arial" panose="020B0604020202020204" pitchFamily="34" charset="0"/>
              <a:buChar char="•"/>
            </a:pPr>
            <a:endParaRPr lang="fr-FR" dirty="0"/>
          </a:p>
          <a:p>
            <a:pPr marL="457200" indent="-457200">
              <a:lnSpc>
                <a:spcPct val="124000"/>
              </a:lnSpc>
              <a:spcAft>
                <a:spcPts val="0"/>
              </a:spcAft>
              <a:buFont typeface="Arial" panose="020B0604020202020204" pitchFamily="34" charset="0"/>
              <a:buChar char="•"/>
            </a:pPr>
            <a:r>
              <a:rPr lang="fr-FR" dirty="0"/>
              <a:t>N'oubliez pas d'éteindre la pièce que vous êtes le dernier à quitter,</a:t>
            </a:r>
          </a:p>
          <a:p>
            <a:pPr marL="457200" indent="-457200">
              <a:lnSpc>
                <a:spcPct val="124000"/>
              </a:lnSpc>
              <a:spcAft>
                <a:spcPts val="0"/>
              </a:spcAft>
              <a:buFont typeface="Arial" panose="020B0604020202020204" pitchFamily="34" charset="0"/>
              <a:buChar char="•"/>
            </a:pPr>
            <a:r>
              <a:rPr lang="fr-FR" dirty="0"/>
              <a:t>Privilégiez la lumière du jour quand c’est possible (notamment en télécommande des stores),</a:t>
            </a:r>
          </a:p>
          <a:p>
            <a:pPr marL="457200" indent="-457200">
              <a:lnSpc>
                <a:spcPct val="124000"/>
              </a:lnSpc>
              <a:spcAft>
                <a:spcPts val="0"/>
              </a:spcAft>
              <a:buFont typeface="Arial" panose="020B0604020202020204" pitchFamily="34" charset="0"/>
              <a:buChar char="•"/>
            </a:pPr>
            <a:endParaRPr lang="fr-FR" dirty="0"/>
          </a:p>
          <a:p>
            <a:pPr marL="457200" indent="-457200">
              <a:lnSpc>
                <a:spcPct val="124000"/>
              </a:lnSpc>
              <a:spcAft>
                <a:spcPts val="0"/>
              </a:spcAft>
              <a:buFont typeface="Arial" panose="020B0604020202020204" pitchFamily="34" charset="0"/>
              <a:buChar char="•"/>
            </a:pPr>
            <a:r>
              <a:rPr lang="fr-FR" dirty="0"/>
              <a:t>Optez pour des éclairages à basse consommation (</a:t>
            </a:r>
            <a:r>
              <a:rPr lang="fr-FR" dirty="0" err="1"/>
              <a:t>Leds</a:t>
            </a:r>
            <a:r>
              <a:rPr lang="fr-FR" dirty="0"/>
              <a:t> ou ampoule fluo-compacte),</a:t>
            </a:r>
          </a:p>
          <a:p>
            <a:pPr marL="457200" indent="-457200">
              <a:lnSpc>
                <a:spcPct val="124000"/>
              </a:lnSpc>
              <a:spcAft>
                <a:spcPts val="0"/>
              </a:spcAft>
              <a:buFont typeface="Arial" panose="020B0604020202020204" pitchFamily="34" charset="0"/>
              <a:buChar char="•"/>
            </a:pPr>
            <a:endParaRPr lang="fr-FR" dirty="0"/>
          </a:p>
          <a:p>
            <a:pPr marL="457200" indent="-457200">
              <a:lnSpc>
                <a:spcPct val="124000"/>
              </a:lnSpc>
              <a:spcAft>
                <a:spcPts val="0"/>
              </a:spcAft>
              <a:buFont typeface="Arial" panose="020B0604020202020204" pitchFamily="34" charset="0"/>
              <a:buChar char="•"/>
            </a:pPr>
            <a:r>
              <a:rPr lang="fr-FR" dirty="0"/>
              <a:t>Préférez l’accentuation d’éclairage au poste de travail que l’éclairement général par plafonnier! C’est plus cosy...</a:t>
            </a:r>
          </a:p>
          <a:p>
            <a:pPr marL="457200" indent="-457200">
              <a:lnSpc>
                <a:spcPct val="124000"/>
              </a:lnSpc>
              <a:spcAft>
                <a:spcPts val="0"/>
              </a:spcAft>
              <a:buFont typeface="Arial" panose="020B0604020202020204" pitchFamily="34" charset="0"/>
              <a:buChar char="•"/>
            </a:pPr>
            <a:endParaRPr lang="fr-FR" dirty="0"/>
          </a:p>
          <a:p>
            <a:pPr marL="457200" indent="-457200">
              <a:lnSpc>
                <a:spcPct val="124000"/>
              </a:lnSpc>
              <a:spcAft>
                <a:spcPts val="0"/>
              </a:spcAft>
              <a:buFont typeface="Arial" panose="020B0604020202020204" pitchFamily="34" charset="0"/>
              <a:buChar char="•"/>
            </a:pPr>
            <a:r>
              <a:rPr lang="fr-FR" dirty="0"/>
              <a:t>Programmez les allumages et extinctions automatiques si possible, notamment la nuit, le week-end ou lors de la pause déjeuner,</a:t>
            </a:r>
          </a:p>
          <a:p>
            <a:pPr marL="457200" indent="-457200">
              <a:lnSpc>
                <a:spcPct val="124000"/>
              </a:lnSpc>
              <a:spcAft>
                <a:spcPts val="0"/>
              </a:spcAft>
              <a:buFont typeface="Arial" panose="020B0604020202020204" pitchFamily="34" charset="0"/>
              <a:buChar char="•"/>
            </a:pPr>
            <a:endParaRPr lang="fr-FR" dirty="0"/>
          </a:p>
          <a:p>
            <a:pPr marL="457200" indent="-457200">
              <a:lnSpc>
                <a:spcPct val="124000"/>
              </a:lnSpc>
              <a:spcAft>
                <a:spcPts val="0"/>
              </a:spcAft>
              <a:buFont typeface="Arial" panose="020B0604020202020204" pitchFamily="34" charset="0"/>
              <a:buChar char="•"/>
            </a:pPr>
            <a:r>
              <a:rPr lang="fr-FR" dirty="0"/>
              <a:t>Implantez des détecteurs de présence (ou une commande GTB) dans les endroits les plus favorables (escaliers, couloirs, toilettes, etc.)</a:t>
            </a:r>
          </a:p>
          <a:p>
            <a:pPr marL="457200" indent="-457200">
              <a:lnSpc>
                <a:spcPct val="124000"/>
              </a:lnSpc>
              <a:spcAft>
                <a:spcPts val="0"/>
              </a:spcAft>
              <a:buFont typeface="Arial" panose="020B0604020202020204" pitchFamily="34" charset="0"/>
              <a:buChar char="•"/>
            </a:pPr>
            <a:endParaRPr lang="fr-FR" dirty="0"/>
          </a:p>
          <a:p>
            <a:pPr>
              <a:lnSpc>
                <a:spcPct val="124000"/>
              </a:lnSpc>
              <a:spcAft>
                <a:spcPts val="0"/>
              </a:spcAft>
            </a:pPr>
            <a:endParaRPr lang="en-GB" dirty="0"/>
          </a:p>
        </p:txBody>
      </p:sp>
    </p:spTree>
    <p:extLst>
      <p:ext uri="{BB962C8B-B14F-4D97-AF65-F5344CB8AC3E}">
        <p14:creationId xmlns:p14="http://schemas.microsoft.com/office/powerpoint/2010/main" val="40061059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6706" y="1619597"/>
            <a:ext cx="2825627" cy="2757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lstStyle/>
          <a:p>
            <a:r>
              <a:rPr lang="fr-FR" dirty="0"/>
              <a:t>Informatique individuelle:</a:t>
            </a:r>
            <a:br>
              <a:rPr lang="fr-FR" dirty="0"/>
            </a:br>
            <a:r>
              <a:rPr lang="fr-FR" dirty="0"/>
              <a:t>10 à 25% également...</a:t>
            </a:r>
          </a:p>
        </p:txBody>
      </p:sp>
      <p:sp>
        <p:nvSpPr>
          <p:cNvPr id="3" name="Espace réservé du contenu 2"/>
          <p:cNvSpPr>
            <a:spLocks noGrp="1"/>
          </p:cNvSpPr>
          <p:nvPr>
            <p:ph idx="1"/>
          </p:nvPr>
        </p:nvSpPr>
        <p:spPr>
          <a:xfrm>
            <a:off x="534988" y="1768475"/>
            <a:ext cx="9618662" cy="5683770"/>
          </a:xfrm>
        </p:spPr>
        <p:txBody>
          <a:bodyPr>
            <a:normAutofit fontScale="55000" lnSpcReduction="20000"/>
          </a:bodyPr>
          <a:lstStyle/>
          <a:p>
            <a:pPr>
              <a:lnSpc>
                <a:spcPct val="134000"/>
              </a:lnSpc>
              <a:spcAft>
                <a:spcPts val="0"/>
              </a:spcAft>
            </a:pPr>
            <a:r>
              <a:rPr lang="fr-FR" b="1" dirty="0"/>
              <a:t>Ordinateur </a:t>
            </a:r>
          </a:p>
          <a:p>
            <a:pPr marL="457200" indent="-457200">
              <a:lnSpc>
                <a:spcPct val="134000"/>
              </a:lnSpc>
              <a:spcAft>
                <a:spcPts val="0"/>
              </a:spcAft>
              <a:buFont typeface="Arial" panose="020B0604020202020204" pitchFamily="34" charset="0"/>
              <a:buChar char="•"/>
            </a:pPr>
            <a:r>
              <a:rPr lang="fr-FR" dirty="0" smtClean="0"/>
              <a:t>Un </a:t>
            </a:r>
            <a:r>
              <a:rPr lang="fr-FR" dirty="0"/>
              <a:t>ordinateur en veille utilise encore 20 à 40 % de sa consommation en </a:t>
            </a:r>
            <a:r>
              <a:rPr lang="fr-FR" dirty="0" smtClean="0"/>
              <a:t>marche ! Eteignez le complètement.</a:t>
            </a:r>
          </a:p>
          <a:p>
            <a:pPr marL="457200" indent="-457200">
              <a:lnSpc>
                <a:spcPct val="134000"/>
              </a:lnSpc>
              <a:spcAft>
                <a:spcPts val="0"/>
              </a:spcAft>
              <a:buFont typeface="Arial" panose="020B0604020202020204" pitchFamily="34" charset="0"/>
              <a:buChar char="•"/>
            </a:pPr>
            <a:r>
              <a:rPr lang="fr-FR" dirty="0" smtClean="0"/>
              <a:t>Attention, même à l’arrêt un ordinateur peut parfois consommer. </a:t>
            </a:r>
            <a:r>
              <a:rPr lang="fr-FR" dirty="0"/>
              <a:t>L’usage de multiprises à interrupteur permet de supprimer cette consommation inutile</a:t>
            </a:r>
            <a:r>
              <a:rPr lang="fr-FR" dirty="0" smtClean="0"/>
              <a:t>.</a:t>
            </a:r>
            <a:endParaRPr lang="fr-FR" dirty="0"/>
          </a:p>
          <a:p>
            <a:pPr marL="457200" indent="-457200">
              <a:lnSpc>
                <a:spcPct val="134000"/>
              </a:lnSpc>
              <a:spcAft>
                <a:spcPts val="0"/>
              </a:spcAft>
              <a:buFont typeface="Arial" panose="020B0604020202020204" pitchFamily="34" charset="0"/>
              <a:buChar char="•"/>
            </a:pPr>
            <a:r>
              <a:rPr lang="fr-FR" b="1" dirty="0"/>
              <a:t>Un ordinateur portable consomme 50 à 80 % d’énergie en moins qu’un poste fixe.</a:t>
            </a:r>
          </a:p>
          <a:p>
            <a:pPr marL="457200" indent="-457200">
              <a:lnSpc>
                <a:spcPct val="134000"/>
              </a:lnSpc>
              <a:spcAft>
                <a:spcPts val="0"/>
              </a:spcAft>
              <a:buFont typeface="Arial" panose="020B0604020202020204" pitchFamily="34" charset="0"/>
              <a:buChar char="•"/>
            </a:pPr>
            <a:r>
              <a:rPr lang="fr-FR" dirty="0" smtClean="0"/>
              <a:t>Débranchez l’alimentation </a:t>
            </a:r>
            <a:r>
              <a:rPr lang="fr-FR" dirty="0"/>
              <a:t>si </a:t>
            </a:r>
            <a:r>
              <a:rPr lang="fr-FR" dirty="0" smtClean="0"/>
              <a:t>les </a:t>
            </a:r>
            <a:r>
              <a:rPr lang="fr-FR" dirty="0"/>
              <a:t>batteries sont chargées.</a:t>
            </a:r>
          </a:p>
          <a:p>
            <a:pPr>
              <a:lnSpc>
                <a:spcPct val="134000"/>
              </a:lnSpc>
              <a:spcAft>
                <a:spcPts val="0"/>
              </a:spcAft>
            </a:pPr>
            <a:endParaRPr lang="fr-FR" b="1" dirty="0"/>
          </a:p>
          <a:p>
            <a:pPr>
              <a:lnSpc>
                <a:spcPct val="134000"/>
              </a:lnSpc>
              <a:spcAft>
                <a:spcPts val="0"/>
              </a:spcAft>
            </a:pPr>
            <a:r>
              <a:rPr lang="fr-FR" b="1" dirty="0"/>
              <a:t>Ecran</a:t>
            </a:r>
          </a:p>
          <a:p>
            <a:pPr marL="457200" indent="-457200">
              <a:lnSpc>
                <a:spcPct val="134000"/>
              </a:lnSpc>
              <a:spcAft>
                <a:spcPts val="0"/>
              </a:spcAft>
              <a:buFont typeface="Arial" panose="020B0604020202020204" pitchFamily="34" charset="0"/>
              <a:buChar char="•"/>
            </a:pPr>
            <a:r>
              <a:rPr lang="fr-FR" dirty="0" smtClean="0"/>
              <a:t>Inutile </a:t>
            </a:r>
            <a:r>
              <a:rPr lang="fr-FR" dirty="0"/>
              <a:t>de le laisser allumé si on ne s’en sert pas pendant plus d’un quart d’heure. Cette fonction de mise en veille est souvent </a:t>
            </a:r>
            <a:r>
              <a:rPr lang="fr-FR" dirty="0" smtClean="0"/>
              <a:t>programmable !</a:t>
            </a:r>
            <a:endParaRPr lang="fr-FR" dirty="0"/>
          </a:p>
          <a:p>
            <a:pPr marL="457200" indent="-457200">
              <a:lnSpc>
                <a:spcPct val="134000"/>
              </a:lnSpc>
              <a:spcAft>
                <a:spcPts val="0"/>
              </a:spcAft>
              <a:buFont typeface="Arial" panose="020B0604020202020204" pitchFamily="34" charset="0"/>
              <a:buChar char="•"/>
            </a:pPr>
            <a:r>
              <a:rPr lang="fr-FR" dirty="0"/>
              <a:t>Diminuer sa luminosité permet de réduire sa consommation. C’est aussi plus confortable pour la vue.</a:t>
            </a:r>
          </a:p>
          <a:p>
            <a:pPr marL="457200" indent="-457200">
              <a:lnSpc>
                <a:spcPct val="134000"/>
              </a:lnSpc>
              <a:spcAft>
                <a:spcPts val="0"/>
              </a:spcAft>
              <a:buFont typeface="Arial" panose="020B0604020202020204" pitchFamily="34" charset="0"/>
              <a:buChar char="•"/>
            </a:pPr>
            <a:r>
              <a:rPr lang="fr-FR" dirty="0"/>
              <a:t>Attention aux économiseurs d’écran </a:t>
            </a:r>
            <a:r>
              <a:rPr lang="fr-FR" dirty="0" smtClean="0"/>
              <a:t>qui </a:t>
            </a:r>
            <a:r>
              <a:rPr lang="fr-FR" dirty="0"/>
              <a:t>font appel à des graphismes 3D : ils peuvent consommer autant, sinon plus que le mode actif. </a:t>
            </a:r>
            <a:r>
              <a:rPr lang="fr-FR" i="1" dirty="0"/>
              <a:t>Ne les confondez pas avec les économiseurs d’énergie qui assurent des économies conséquentes quand l’ordinateur est en mode veille</a:t>
            </a:r>
            <a:r>
              <a:rPr lang="fr-FR" i="1" dirty="0" smtClean="0"/>
              <a:t>.</a:t>
            </a:r>
            <a:endParaRPr lang="fr-FR" i="1" dirty="0"/>
          </a:p>
        </p:txBody>
      </p:sp>
    </p:spTree>
    <p:extLst>
      <p:ext uri="{BB962C8B-B14F-4D97-AF65-F5344CB8AC3E}">
        <p14:creationId xmlns:p14="http://schemas.microsoft.com/office/powerpoint/2010/main" val="3192886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6490" y="1979637"/>
            <a:ext cx="4680520" cy="3440182"/>
          </a:xfrm>
          <a:prstGeom prst="rect">
            <a:avLst/>
          </a:prstGeom>
        </p:spPr>
      </p:pic>
      <p:sp>
        <p:nvSpPr>
          <p:cNvPr id="4" name="Titre 3"/>
          <p:cNvSpPr>
            <a:spLocks noGrp="1"/>
          </p:cNvSpPr>
          <p:nvPr>
            <p:ph type="title"/>
          </p:nvPr>
        </p:nvSpPr>
        <p:spPr/>
        <p:txBody>
          <a:bodyPr/>
          <a:lstStyle/>
          <a:p>
            <a:r>
              <a:rPr lang="fr-FR" dirty="0"/>
              <a:t>Pourquoi CUBE 2020?</a:t>
            </a:r>
          </a:p>
        </p:txBody>
      </p:sp>
      <p:sp>
        <p:nvSpPr>
          <p:cNvPr id="5" name="Espace réservé du texte 4"/>
          <p:cNvSpPr>
            <a:spLocks noGrp="1"/>
          </p:cNvSpPr>
          <p:nvPr>
            <p:ph type="body" idx="1"/>
          </p:nvPr>
        </p:nvSpPr>
        <p:spPr>
          <a:xfrm>
            <a:off x="809402" y="2915741"/>
            <a:ext cx="9088438" cy="1654175"/>
          </a:xfrm>
        </p:spPr>
        <p:txBody>
          <a:bodyPr/>
          <a:lstStyle/>
          <a:p>
            <a:r>
              <a:rPr lang="fr-FR" dirty="0"/>
              <a:t>Economies d’énergie</a:t>
            </a:r>
          </a:p>
        </p:txBody>
      </p:sp>
    </p:spTree>
    <p:extLst>
      <p:ext uri="{BB962C8B-B14F-4D97-AF65-F5344CB8AC3E}">
        <p14:creationId xmlns:p14="http://schemas.microsoft.com/office/powerpoint/2010/main" val="11823572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GB" sz="3200" dirty="0" err="1"/>
              <a:t>Imprimantes</a:t>
            </a:r>
            <a:r>
              <a:rPr lang="en-GB" sz="3200" dirty="0"/>
              <a:t> et </a:t>
            </a:r>
            <a:r>
              <a:rPr lang="en-GB" sz="3200" dirty="0" err="1"/>
              <a:t>photocopieurs</a:t>
            </a:r>
            <a:endParaRPr lang="en-GB" sz="3200" dirty="0"/>
          </a:p>
        </p:txBody>
      </p:sp>
      <p:sp>
        <p:nvSpPr>
          <p:cNvPr id="5" name="Espace réservé du contenu 4"/>
          <p:cNvSpPr>
            <a:spLocks noGrp="1"/>
          </p:cNvSpPr>
          <p:nvPr>
            <p:ph idx="1"/>
          </p:nvPr>
        </p:nvSpPr>
        <p:spPr>
          <a:xfrm>
            <a:off x="521370" y="1763613"/>
            <a:ext cx="9865096" cy="5472608"/>
          </a:xfrm>
        </p:spPr>
        <p:txBody>
          <a:bodyPr>
            <a:noAutofit/>
          </a:bodyPr>
          <a:lstStyle/>
          <a:p>
            <a:pPr>
              <a:lnSpc>
                <a:spcPct val="134000"/>
              </a:lnSpc>
              <a:spcAft>
                <a:spcPts val="0"/>
              </a:spcAft>
            </a:pPr>
            <a:r>
              <a:rPr lang="fr-FR" sz="1800" b="1" dirty="0"/>
              <a:t>Le photocopieur laser / jet </a:t>
            </a:r>
            <a:r>
              <a:rPr lang="fr-FR" sz="1800" b="1" dirty="0" smtClean="0"/>
              <a:t>d’encre : consomme </a:t>
            </a:r>
            <a:r>
              <a:rPr lang="fr-FR" sz="1800" b="1" dirty="0"/>
              <a:t>80 % de son énergie en mode « attente ».</a:t>
            </a:r>
            <a:endParaRPr lang="fr-FR" sz="1800" dirty="0"/>
          </a:p>
          <a:p>
            <a:pPr marL="457200" indent="-457200">
              <a:lnSpc>
                <a:spcPct val="134000"/>
              </a:lnSpc>
              <a:spcAft>
                <a:spcPts val="0"/>
              </a:spcAft>
              <a:buFont typeface="Arial" panose="020B0604020202020204" pitchFamily="34" charset="0"/>
              <a:buChar char="•"/>
            </a:pPr>
            <a:r>
              <a:rPr lang="fr-FR" sz="1800" dirty="0" smtClean="0"/>
              <a:t>Eteignez </a:t>
            </a:r>
            <a:r>
              <a:rPr lang="fr-FR" sz="1800" dirty="0"/>
              <a:t>la machine si elle n'est pas utilisée, les nouveaux modèles sont opérationnels après </a:t>
            </a:r>
            <a:r>
              <a:rPr lang="fr-FR" sz="1800" dirty="0" smtClean="0"/>
              <a:t>15s.</a:t>
            </a:r>
            <a:endParaRPr lang="fr-FR" sz="1800" dirty="0"/>
          </a:p>
          <a:p>
            <a:pPr marL="457200" indent="-457200">
              <a:lnSpc>
                <a:spcPct val="134000"/>
              </a:lnSpc>
              <a:spcAft>
                <a:spcPts val="0"/>
              </a:spcAft>
              <a:buFont typeface="Arial" panose="020B0604020202020204" pitchFamily="34" charset="0"/>
              <a:buChar char="•"/>
            </a:pPr>
            <a:r>
              <a:rPr lang="fr-FR" sz="1800" dirty="0"/>
              <a:t>Même éteinte, elle </a:t>
            </a:r>
            <a:r>
              <a:rPr lang="fr-FR" sz="1800" dirty="0" smtClean="0"/>
              <a:t>peut consommer. </a:t>
            </a:r>
            <a:r>
              <a:rPr lang="fr-FR" sz="1800" dirty="0"/>
              <a:t>Pensez </a:t>
            </a:r>
            <a:r>
              <a:rPr lang="fr-FR" sz="1800" dirty="0" smtClean="0"/>
              <a:t>à </a:t>
            </a:r>
            <a:r>
              <a:rPr lang="fr-FR" sz="1800" dirty="0"/>
              <a:t>installer une horloge de programmation.</a:t>
            </a:r>
          </a:p>
          <a:p>
            <a:pPr marL="457200" indent="-457200">
              <a:lnSpc>
                <a:spcPct val="134000"/>
              </a:lnSpc>
              <a:spcAft>
                <a:spcPts val="0"/>
              </a:spcAft>
              <a:buFont typeface="Arial" panose="020B0604020202020204" pitchFamily="34" charset="0"/>
              <a:buChar char="•"/>
            </a:pPr>
            <a:r>
              <a:rPr lang="fr-FR" sz="1800" dirty="0" smtClean="0"/>
              <a:t>Privilégiez </a:t>
            </a:r>
            <a:r>
              <a:rPr lang="fr-FR" sz="1800" dirty="0"/>
              <a:t>les impressions recto-verso et limitez les impressions </a:t>
            </a:r>
            <a:r>
              <a:rPr lang="fr-FR" sz="1800" dirty="0" smtClean="0"/>
              <a:t>inutiles.</a:t>
            </a:r>
            <a:endParaRPr lang="fr-FR" sz="1800" dirty="0"/>
          </a:p>
          <a:p>
            <a:pPr marL="457200" indent="-457200">
              <a:lnSpc>
                <a:spcPct val="134000"/>
              </a:lnSpc>
              <a:spcAft>
                <a:spcPts val="0"/>
              </a:spcAft>
              <a:buFont typeface="Arial" panose="020B0604020202020204" pitchFamily="34" charset="0"/>
              <a:buChar char="•"/>
            </a:pPr>
            <a:r>
              <a:rPr lang="fr-FR" sz="1800" dirty="0"/>
              <a:t>La puissance des imprimantes jet d’encre varie de 5 à 10 W en fonctionnement. Ces appareils n’ont pas besoin de </a:t>
            </a:r>
            <a:r>
              <a:rPr lang="fr-FR" sz="1800" dirty="0" smtClean="0"/>
              <a:t>préchauffage.</a:t>
            </a:r>
          </a:p>
          <a:p>
            <a:pPr marL="457200" indent="-457200">
              <a:lnSpc>
                <a:spcPct val="134000"/>
              </a:lnSpc>
              <a:spcAft>
                <a:spcPts val="0"/>
              </a:spcAft>
              <a:buFont typeface="Arial" panose="020B0604020202020204" pitchFamily="34" charset="0"/>
              <a:buChar char="•"/>
            </a:pPr>
            <a:r>
              <a:rPr lang="fr-FR" sz="1800" dirty="0" smtClean="0"/>
              <a:t>La puissance des imprimantes laser </a:t>
            </a:r>
            <a:r>
              <a:rPr lang="fr-FR" sz="1800" dirty="0"/>
              <a:t>se situe entre 200 et 300 W. Ces dernières sont cependant plus adaptées à des gros volumes d’impression. </a:t>
            </a:r>
            <a:endParaRPr lang="fr-FR" sz="1800" b="1" dirty="0"/>
          </a:p>
          <a:p>
            <a:pPr>
              <a:lnSpc>
                <a:spcPct val="134000"/>
              </a:lnSpc>
              <a:spcAft>
                <a:spcPts val="0"/>
              </a:spcAft>
            </a:pPr>
            <a:endParaRPr lang="fr-FR" sz="1800" dirty="0"/>
          </a:p>
          <a:p>
            <a:pPr>
              <a:lnSpc>
                <a:spcPct val="134000"/>
              </a:lnSpc>
              <a:spcAft>
                <a:spcPts val="0"/>
              </a:spcAft>
            </a:pPr>
            <a:r>
              <a:rPr lang="fr-FR" sz="1800" b="1" dirty="0"/>
              <a:t>Equipez-vous d’un appareil multifonction (imprimante / scanner / photocopieur).</a:t>
            </a:r>
          </a:p>
          <a:p>
            <a:pPr marL="457200" indent="-457200">
              <a:lnSpc>
                <a:spcPct val="134000"/>
              </a:lnSpc>
              <a:spcAft>
                <a:spcPts val="0"/>
              </a:spcAft>
              <a:buFont typeface="Arial" panose="020B0604020202020204" pitchFamily="34" charset="0"/>
              <a:buChar char="•"/>
            </a:pPr>
            <a:r>
              <a:rPr lang="fr-FR" sz="1800" dirty="0"/>
              <a:t>Cette solution est économe en énergie. Il est encore plus économe de relier tous les ordinateurs à une imprimante collective </a:t>
            </a:r>
            <a:r>
              <a:rPr lang="fr-FR" sz="1800" dirty="0" smtClean="0"/>
              <a:t>.</a:t>
            </a:r>
          </a:p>
          <a:p>
            <a:pPr marL="457200" indent="-457200">
              <a:lnSpc>
                <a:spcPct val="134000"/>
              </a:lnSpc>
              <a:spcAft>
                <a:spcPts val="0"/>
              </a:spcAft>
              <a:buFont typeface="Arial" panose="020B0604020202020204" pitchFamily="34" charset="0"/>
              <a:buChar char="•"/>
            </a:pPr>
            <a:r>
              <a:rPr lang="fr-FR" sz="1800" dirty="0" smtClean="0"/>
              <a:t>Pensez </a:t>
            </a:r>
            <a:r>
              <a:rPr lang="fr-FR" sz="1800" dirty="0"/>
              <a:t>à éteindre tous les appareils pour la nuit et le week-end par une action si possible automatique (programmation, tableau électrique, etc.)</a:t>
            </a:r>
          </a:p>
        </p:txBody>
      </p:sp>
    </p:spTree>
    <p:extLst>
      <p:ext uri="{BB962C8B-B14F-4D97-AF65-F5344CB8AC3E}">
        <p14:creationId xmlns:p14="http://schemas.microsoft.com/office/powerpoint/2010/main" val="4110340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2755" y="1547589"/>
            <a:ext cx="1639069" cy="1639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re 3"/>
          <p:cNvSpPr>
            <a:spLocks noGrp="1"/>
          </p:cNvSpPr>
          <p:nvPr>
            <p:ph type="title"/>
          </p:nvPr>
        </p:nvSpPr>
        <p:spPr>
          <a:xfrm>
            <a:off x="2303463" y="12700"/>
            <a:ext cx="6570835" cy="1258888"/>
          </a:xfrm>
        </p:spPr>
        <p:txBody>
          <a:bodyPr/>
          <a:lstStyle/>
          <a:p>
            <a:r>
              <a:rPr lang="fr-FR" sz="3600" dirty="0"/>
              <a:t>Machines à café, bouilloires, etc.</a:t>
            </a:r>
          </a:p>
        </p:txBody>
      </p:sp>
      <p:sp>
        <p:nvSpPr>
          <p:cNvPr id="5" name="Espace réservé du contenu 4"/>
          <p:cNvSpPr>
            <a:spLocks noGrp="1"/>
          </p:cNvSpPr>
          <p:nvPr>
            <p:ph idx="1"/>
          </p:nvPr>
        </p:nvSpPr>
        <p:spPr>
          <a:xfrm>
            <a:off x="233338" y="1768475"/>
            <a:ext cx="9145016" cy="5791200"/>
          </a:xfrm>
        </p:spPr>
        <p:txBody>
          <a:bodyPr>
            <a:noAutofit/>
          </a:bodyPr>
          <a:lstStyle/>
          <a:p>
            <a:pPr>
              <a:lnSpc>
                <a:spcPct val="124000"/>
              </a:lnSpc>
            </a:pPr>
            <a:r>
              <a:rPr lang="fr-FR" sz="2000" b="1" dirty="0"/>
              <a:t>L’énergie… juste pour mon café. </a:t>
            </a:r>
            <a:r>
              <a:rPr lang="fr-FR" sz="2000" b="1" dirty="0" err="1"/>
              <a:t>What</a:t>
            </a:r>
            <a:r>
              <a:rPr lang="fr-FR" sz="2000" b="1" dirty="0"/>
              <a:t> </a:t>
            </a:r>
            <a:r>
              <a:rPr lang="fr-FR" sz="2000" b="1" dirty="0" err="1"/>
              <a:t>else</a:t>
            </a:r>
            <a:r>
              <a:rPr lang="fr-FR" sz="2000" b="1" dirty="0"/>
              <a:t>?</a:t>
            </a:r>
          </a:p>
          <a:p>
            <a:pPr marL="457200" indent="-457200">
              <a:lnSpc>
                <a:spcPct val="124000"/>
              </a:lnSpc>
              <a:buFont typeface="Arial" panose="020B0604020202020204" pitchFamily="34" charset="0"/>
              <a:buChar char="•"/>
            </a:pPr>
            <a:r>
              <a:rPr lang="fr-FR" sz="2000" dirty="0" smtClean="0"/>
              <a:t>Remplissez </a:t>
            </a:r>
            <a:r>
              <a:rPr lang="fr-FR" sz="2000" dirty="0"/>
              <a:t>juste la quantité d’eau dont vous avez besoin,</a:t>
            </a:r>
          </a:p>
          <a:p>
            <a:pPr marL="457200" indent="-457200">
              <a:lnSpc>
                <a:spcPct val="124000"/>
              </a:lnSpc>
              <a:buFont typeface="Arial" panose="020B0604020202020204" pitchFamily="34" charset="0"/>
              <a:buChar char="•"/>
            </a:pPr>
            <a:r>
              <a:rPr lang="fr-FR" sz="2000" dirty="0"/>
              <a:t>Achetez un programmateur qui permettra de couper l’alimentation</a:t>
            </a:r>
            <a:r>
              <a:rPr lang="fr-FR" sz="2000" dirty="0" smtClean="0"/>
              <a:t>, ou éteignez </a:t>
            </a:r>
            <a:r>
              <a:rPr lang="fr-FR" sz="2000" dirty="0"/>
              <a:t>la machine quand vous avez fini de préparer votre café,</a:t>
            </a:r>
          </a:p>
          <a:p>
            <a:pPr marL="457200" indent="-457200">
              <a:lnSpc>
                <a:spcPct val="124000"/>
              </a:lnSpc>
              <a:buFont typeface="Arial" panose="020B0604020202020204" pitchFamily="34" charset="0"/>
              <a:buChar char="•"/>
            </a:pPr>
            <a:r>
              <a:rPr lang="fr-FR" sz="2000" dirty="0"/>
              <a:t>Choisissez des modèles qui s'éteignent </a:t>
            </a:r>
            <a:r>
              <a:rPr lang="fr-FR" sz="2000" dirty="0" smtClean="0"/>
              <a:t>automatiquement !</a:t>
            </a:r>
            <a:endParaRPr lang="fr-FR" sz="2000" dirty="0"/>
          </a:p>
          <a:p>
            <a:pPr marL="457200" indent="-457200">
              <a:lnSpc>
                <a:spcPct val="124000"/>
              </a:lnSpc>
              <a:buFont typeface="Arial" panose="020B0604020202020204" pitchFamily="34" charset="0"/>
              <a:buChar char="•"/>
            </a:pPr>
            <a:r>
              <a:rPr lang="fr-FR" sz="2000" dirty="0"/>
              <a:t>Machines automatiques / </a:t>
            </a:r>
            <a:r>
              <a:rPr lang="fr-FR" sz="2000" dirty="0" smtClean="0"/>
              <a:t>distributeurs : </a:t>
            </a:r>
            <a:r>
              <a:rPr lang="fr-FR" sz="2000" dirty="0"/>
              <a:t>ces machines ont des programmations qui permettent d’optimiser leur consommations d’énergie. La plupart du temps, elles ne sont pas ajustées! Les machines fonctionnent « à fond »:</a:t>
            </a:r>
          </a:p>
          <a:p>
            <a:pPr marL="857250" lvl="1" indent="-457200">
              <a:lnSpc>
                <a:spcPct val="124000"/>
              </a:lnSpc>
              <a:buFont typeface="Arial" panose="020B0604020202020204" pitchFamily="34" charset="0"/>
              <a:buChar char="•"/>
            </a:pPr>
            <a:r>
              <a:rPr lang="fr-FR" sz="1600" dirty="0"/>
              <a:t>Vérifier avec le prestataire le juste réglage,</a:t>
            </a:r>
          </a:p>
          <a:p>
            <a:pPr marL="857250" lvl="1" indent="-457200">
              <a:lnSpc>
                <a:spcPct val="124000"/>
              </a:lnSpc>
              <a:buFont typeface="Arial" panose="020B0604020202020204" pitchFamily="34" charset="0"/>
              <a:buChar char="•"/>
            </a:pPr>
            <a:r>
              <a:rPr lang="fr-FR" sz="1600" dirty="0" smtClean="0"/>
              <a:t>Organisez </a:t>
            </a:r>
            <a:r>
              <a:rPr lang="fr-FR" sz="1600" dirty="0"/>
              <a:t>des </a:t>
            </a:r>
            <a:r>
              <a:rPr lang="fr-FR" sz="1600" dirty="0" smtClean="0"/>
              <a:t>coupures</a:t>
            </a:r>
            <a:endParaRPr lang="fr-FR" sz="16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4550" y="4997450"/>
            <a:ext cx="1781175"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35563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03464" y="12700"/>
            <a:ext cx="6658098" cy="1258888"/>
          </a:xfrm>
        </p:spPr>
        <p:txBody>
          <a:bodyPr/>
          <a:lstStyle/>
          <a:p>
            <a:r>
              <a:rPr lang="en-GB" sz="3600" dirty="0"/>
              <a:t>Divers</a:t>
            </a:r>
          </a:p>
        </p:txBody>
      </p:sp>
      <p:sp>
        <p:nvSpPr>
          <p:cNvPr id="3" name="Espace réservé du contenu 2"/>
          <p:cNvSpPr>
            <a:spLocks noGrp="1"/>
          </p:cNvSpPr>
          <p:nvPr>
            <p:ph idx="1"/>
          </p:nvPr>
        </p:nvSpPr>
        <p:spPr>
          <a:xfrm>
            <a:off x="534988" y="1768475"/>
            <a:ext cx="6827142" cy="4986338"/>
          </a:xfrm>
        </p:spPr>
        <p:txBody>
          <a:bodyPr/>
          <a:lstStyle/>
          <a:p>
            <a:r>
              <a:rPr lang="fr-FR" dirty="0"/>
              <a:t>Ne laissez pas les chargeurs de portable branchés en permanence! Ils ont également un courant de veille…</a:t>
            </a:r>
          </a:p>
          <a:p>
            <a:endParaRPr lang="fr-FR" dirty="0"/>
          </a:p>
          <a:p>
            <a:r>
              <a:rPr lang="fr-FR" dirty="0"/>
              <a:t>C’est pareil pour la VISIO qui rend de grands services…</a:t>
            </a:r>
          </a:p>
          <a:p>
            <a:endParaRPr lang="fr-FR" dirty="0"/>
          </a:p>
          <a:p>
            <a:r>
              <a:rPr lang="fr-FR" dirty="0"/>
              <a:t>Ou le vidéoprojecteur!</a:t>
            </a: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8274" y="1602283"/>
            <a:ext cx="2033538" cy="2033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6186" y="3805629"/>
            <a:ext cx="2190750"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7874" y="5454399"/>
            <a:ext cx="25431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16420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2303463" y="251445"/>
            <a:ext cx="6642843" cy="1021730"/>
          </a:xfrm>
        </p:spPr>
        <p:txBody>
          <a:bodyPr/>
          <a:lstStyle/>
          <a:p>
            <a:pPr eaLnBrk="1">
              <a:lnSpc>
                <a:spcPct val="93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3600" dirty="0" smtClean="0"/>
              <a:t>Au Luxembourg</a:t>
            </a:r>
            <a:endParaRPr lang="fr-FR" sz="3600" dirty="0"/>
          </a:p>
        </p:txBody>
      </p:sp>
      <p:grpSp>
        <p:nvGrpSpPr>
          <p:cNvPr id="2" name="Groupe 1"/>
          <p:cNvGrpSpPr/>
          <p:nvPr/>
        </p:nvGrpSpPr>
        <p:grpSpPr>
          <a:xfrm>
            <a:off x="1142959" y="3981577"/>
            <a:ext cx="7952395" cy="2655008"/>
            <a:chOff x="19767" y="1475581"/>
            <a:chExt cx="4669795" cy="1559070"/>
          </a:xfrm>
        </p:grpSpPr>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5183" y="2392747"/>
              <a:ext cx="691634" cy="641904"/>
            </a:xfrm>
            <a:prstGeom prst="rect">
              <a:avLst/>
            </a:prstGeom>
          </p:spPr>
        </p:pic>
        <p:pic>
          <p:nvPicPr>
            <p:cNvPr id="1026" name="Picture 2" descr="RMS.lu S.A. - Solutions d'identification automatique et de mobilité - Energy Harves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8112" y="1574078"/>
              <a:ext cx="1241450" cy="5230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s de recherche d'images pour « ifsb luxembourg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8787" y="2481529"/>
              <a:ext cx="900100" cy="4643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ltats de recherche d'images pour « alipa luxembourg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180" y="2502595"/>
              <a:ext cx="1298747" cy="4222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ésultats de recherche d'images pour « technoport luxembourg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87596" y="1599560"/>
              <a:ext cx="1606808" cy="4721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associé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767" y="1475581"/>
              <a:ext cx="1440160" cy="72008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Espace réservé du contenu 2"/>
          <p:cNvSpPr>
            <a:spLocks noGrp="1"/>
          </p:cNvSpPr>
          <p:nvPr>
            <p:ph idx="1"/>
          </p:nvPr>
        </p:nvSpPr>
        <p:spPr>
          <a:xfrm>
            <a:off x="2532619" y="2195661"/>
            <a:ext cx="5173076" cy="792088"/>
          </a:xfrm>
        </p:spPr>
        <p:txBody>
          <a:bodyPr/>
          <a:lstStyle/>
          <a:p>
            <a:pPr algn="ctr"/>
            <a:r>
              <a:rPr lang="fr-FR" sz="4400" b="1" dirty="0" smtClean="0"/>
              <a:t>On s’engage !</a:t>
            </a:r>
            <a:endParaRPr lang="fr-FR" sz="4400" b="1" dirty="0"/>
          </a:p>
        </p:txBody>
      </p:sp>
    </p:spTree>
    <p:extLst>
      <p:ext uri="{BB962C8B-B14F-4D97-AF65-F5344CB8AC3E}">
        <p14:creationId xmlns:p14="http://schemas.microsoft.com/office/powerpoint/2010/main" val="25721757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 y="-36587"/>
            <a:ext cx="10691813" cy="194421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dirty="0">
              <a:ln>
                <a:noFill/>
              </a:ln>
              <a:effectLst/>
              <a:latin typeface="Arial" charset="0"/>
              <a:cs typeface="Arial Unicode MS" charset="0"/>
            </a:endParaRPr>
          </a:p>
        </p:txBody>
      </p:sp>
      <p:pic>
        <p:nvPicPr>
          <p:cNvPr id="3078" name="Picture 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4594" y="251445"/>
            <a:ext cx="5025568" cy="446454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82" name="Text Box 9"/>
          <p:cNvSpPr txBox="1">
            <a:spLocks noChangeArrowheads="1"/>
          </p:cNvSpPr>
          <p:nvPr/>
        </p:nvSpPr>
        <p:spPr bwMode="auto">
          <a:xfrm>
            <a:off x="142258" y="4274665"/>
            <a:ext cx="10316068" cy="18094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9695" rIns="90000" bIns="45000"/>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charset="0"/>
                <a:cs typeface="Arial Unicode MS" charset="0"/>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charset="0"/>
                <a:cs typeface="Arial Unicode MS" charset="0"/>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charset="0"/>
                <a:cs typeface="Arial Unicode MS" charset="0"/>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charset="0"/>
                <a:cs typeface="Arial Unicode MS" charset="0"/>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chemeClr val="tx1"/>
                </a:solidFill>
                <a:latin typeface="Arial"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chemeClr val="tx1"/>
                </a:solidFill>
                <a:latin typeface="Arial"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chemeClr val="tx1"/>
                </a:solidFill>
                <a:latin typeface="Arial"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chemeClr val="tx1"/>
                </a:solidFill>
                <a:latin typeface="Arial" charset="0"/>
                <a:cs typeface="Arial Unicode MS" charset="0"/>
              </a:defRPr>
            </a:lvl9pPr>
          </a:lstStyle>
          <a:p>
            <a:pPr algn="ctr" eaLnBrk="1"/>
            <a:r>
              <a:rPr lang="fr-FR" sz="4800" dirty="0" smtClean="0">
                <a:solidFill>
                  <a:schemeClr val="tx1">
                    <a:lumMod val="65000"/>
                    <a:lumOff val="35000"/>
                  </a:schemeClr>
                </a:solidFill>
              </a:rPr>
              <a:t>Conseils de lecture</a:t>
            </a:r>
          </a:p>
          <a:p>
            <a:pPr algn="ctr" eaLnBrk="1"/>
            <a:r>
              <a:rPr lang="fr-FR" sz="2800" dirty="0" smtClean="0">
                <a:solidFill>
                  <a:schemeClr val="tx1">
                    <a:lumMod val="65000"/>
                    <a:lumOff val="35000"/>
                  </a:schemeClr>
                </a:solidFill>
              </a:rPr>
              <a:t>Pour démarrer facilement en suivant les étapes</a:t>
            </a:r>
            <a:endParaRPr lang="fr-FR" sz="4800" dirty="0">
              <a:solidFill>
                <a:schemeClr val="tx1">
                  <a:lumMod val="65000"/>
                  <a:lumOff val="35000"/>
                </a:schemeClr>
              </a:solidFill>
            </a:endParaRPr>
          </a:p>
        </p:txBody>
      </p:sp>
    </p:spTree>
    <p:extLst>
      <p:ext uri="{BB962C8B-B14F-4D97-AF65-F5344CB8AC3E}">
        <p14:creationId xmlns:p14="http://schemas.microsoft.com/office/powerpoint/2010/main" val="31534420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03463" y="251444"/>
            <a:ext cx="6570835" cy="1020143"/>
          </a:xfrm>
        </p:spPr>
        <p:txBody>
          <a:bodyPr/>
          <a:lstStyle/>
          <a:p>
            <a:r>
              <a:rPr lang="fr-FR" sz="3600" dirty="0" smtClean="0"/>
              <a:t>A lire absolument !</a:t>
            </a:r>
            <a:endParaRPr lang="fr-FR" sz="3600" dirty="0"/>
          </a:p>
        </p:txBody>
      </p:sp>
      <p:sp>
        <p:nvSpPr>
          <p:cNvPr id="3" name="Espace réservé du contenu 2"/>
          <p:cNvSpPr>
            <a:spLocks noGrp="1"/>
          </p:cNvSpPr>
          <p:nvPr>
            <p:ph idx="1"/>
          </p:nvPr>
        </p:nvSpPr>
        <p:spPr>
          <a:xfrm>
            <a:off x="521370" y="2051645"/>
            <a:ext cx="9618662" cy="5040560"/>
          </a:xfrm>
        </p:spPr>
        <p:txBody>
          <a:bodyPr>
            <a:normAutofit fontScale="70000" lnSpcReduction="20000"/>
          </a:bodyPr>
          <a:lstStyle/>
          <a:p>
            <a:pPr marL="514350" indent="-514350">
              <a:lnSpc>
                <a:spcPct val="134000"/>
              </a:lnSpc>
              <a:buFont typeface="+mj-lt"/>
              <a:buAutoNum type="arabicPeriod"/>
            </a:pPr>
            <a:r>
              <a:rPr lang="fr-FR" b="1" dirty="0"/>
              <a:t>Check-list « 1-cube2020-saison3-checklist-deploiement__2 </a:t>
            </a:r>
            <a:r>
              <a:rPr lang="fr-FR" b="1" dirty="0" smtClean="0"/>
              <a:t>»</a:t>
            </a:r>
            <a:r>
              <a:rPr lang="fr-FR" dirty="0" smtClean="0"/>
              <a:t/>
            </a:r>
            <a:br>
              <a:rPr lang="fr-FR" dirty="0" smtClean="0"/>
            </a:br>
            <a:r>
              <a:rPr lang="fr-FR" dirty="0" smtClean="0"/>
              <a:t>Les </a:t>
            </a:r>
            <a:r>
              <a:rPr lang="fr-FR" dirty="0"/>
              <a:t>étapes à suivre dans l’ordre ou pas, suivant sa </a:t>
            </a:r>
            <a:r>
              <a:rPr lang="fr-FR" dirty="0" smtClean="0"/>
              <a:t>situation.</a:t>
            </a:r>
          </a:p>
          <a:p>
            <a:pPr marL="514350" indent="-514350">
              <a:lnSpc>
                <a:spcPct val="134000"/>
              </a:lnSpc>
              <a:buFont typeface="+mj-lt"/>
              <a:buAutoNum type="arabicPeriod"/>
            </a:pPr>
            <a:endParaRPr lang="fr-FR" dirty="0" smtClean="0"/>
          </a:p>
          <a:p>
            <a:pPr marL="514350" indent="-514350">
              <a:lnSpc>
                <a:spcPct val="134000"/>
              </a:lnSpc>
              <a:buFont typeface="+mj-lt"/>
              <a:buAutoNum type="arabicPeriod"/>
            </a:pPr>
            <a:r>
              <a:rPr lang="fr-FR" b="1" dirty="0" smtClean="0"/>
              <a:t>Présentation « 3 </a:t>
            </a:r>
            <a:r>
              <a:rPr lang="fr-FR" b="1" dirty="0"/>
              <a:t>- CUBE2020, Comment faire des </a:t>
            </a:r>
            <a:r>
              <a:rPr lang="fr-FR" b="1" dirty="0" smtClean="0"/>
              <a:t>économies.pptx »</a:t>
            </a:r>
            <a:br>
              <a:rPr lang="fr-FR" b="1" dirty="0" smtClean="0"/>
            </a:br>
            <a:r>
              <a:rPr lang="fr-FR" dirty="0" smtClean="0"/>
              <a:t>Action concrètes qui fonctionnent !</a:t>
            </a:r>
          </a:p>
          <a:p>
            <a:pPr marL="514350" indent="-514350">
              <a:lnSpc>
                <a:spcPct val="134000"/>
              </a:lnSpc>
              <a:buFont typeface="+mj-lt"/>
              <a:buAutoNum type="arabicPeriod"/>
            </a:pPr>
            <a:endParaRPr lang="fr-FR" dirty="0"/>
          </a:p>
          <a:p>
            <a:pPr marL="514350" indent="-514350">
              <a:lnSpc>
                <a:spcPct val="134000"/>
              </a:lnSpc>
              <a:buFont typeface="+mj-lt"/>
              <a:buAutoNum type="arabicPeriod"/>
            </a:pPr>
            <a:r>
              <a:rPr lang="fr-FR" b="1" dirty="0" smtClean="0"/>
              <a:t>Fiches </a:t>
            </a:r>
            <a:r>
              <a:rPr lang="fr-FR" b="1" dirty="0"/>
              <a:t>« </a:t>
            </a:r>
            <a:r>
              <a:rPr lang="fr-FR" b="1" dirty="0" smtClean="0"/>
              <a:t>fiche-transition-</a:t>
            </a:r>
            <a:r>
              <a:rPr lang="fr-FR" b="1" dirty="0" err="1" smtClean="0"/>
              <a:t>energetique</a:t>
            </a:r>
            <a:r>
              <a:rPr lang="fr-FR" b="1" dirty="0" smtClean="0"/>
              <a:t> »</a:t>
            </a:r>
            <a:r>
              <a:rPr lang="fr-FR" dirty="0"/>
              <a:t/>
            </a:r>
            <a:br>
              <a:rPr lang="fr-FR" dirty="0"/>
            </a:br>
            <a:r>
              <a:rPr lang="fr-FR" dirty="0" smtClean="0"/>
              <a:t>Conseil sur la Stratégie, le management, la communication et la technique commentées par des experts.</a:t>
            </a:r>
            <a:endParaRPr lang="fr-FR" dirty="0"/>
          </a:p>
        </p:txBody>
      </p:sp>
      <p:sp>
        <p:nvSpPr>
          <p:cNvPr id="5" name="ZoneTexte 4"/>
          <p:cNvSpPr txBox="1"/>
          <p:nvPr/>
        </p:nvSpPr>
        <p:spPr>
          <a:xfrm>
            <a:off x="305346" y="7020197"/>
            <a:ext cx="3288080" cy="349968"/>
          </a:xfrm>
          <a:prstGeom prst="rect">
            <a:avLst/>
          </a:prstGeom>
          <a:noFill/>
        </p:spPr>
        <p:txBody>
          <a:bodyPr wrap="none" rtlCol="0">
            <a:spAutoFit/>
          </a:bodyPr>
          <a:lstStyle/>
          <a:p>
            <a:r>
              <a:rPr lang="en-GB" dirty="0"/>
              <a:t>Cf. </a:t>
            </a:r>
            <a:r>
              <a:rPr lang="en-GB" dirty="0" smtClean="0"/>
              <a:t>resources du kit </a:t>
            </a:r>
            <a:r>
              <a:rPr lang="en-GB" dirty="0" err="1" smtClean="0"/>
              <a:t>candidat</a:t>
            </a:r>
            <a:r>
              <a:rPr lang="en-GB" dirty="0" smtClean="0"/>
              <a:t>.</a:t>
            </a:r>
            <a:endParaRPr lang="en-GB" dirty="0"/>
          </a:p>
        </p:txBody>
      </p:sp>
    </p:spTree>
    <p:extLst>
      <p:ext uri="{BB962C8B-B14F-4D97-AF65-F5344CB8AC3E}">
        <p14:creationId xmlns:p14="http://schemas.microsoft.com/office/powerpoint/2010/main" val="2449762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rotWithShape="1">
          <a:blip r:embed="rId3">
            <a:extLst>
              <a:ext uri="{28A0092B-C50C-407E-A947-70E740481C1C}">
                <a14:useLocalDpi xmlns:a14="http://schemas.microsoft.com/office/drawing/2010/main" val="0"/>
              </a:ext>
            </a:extLst>
          </a:blip>
          <a:srcRect l="1050" r="10314"/>
          <a:stretch/>
        </p:blipFill>
        <p:spPr>
          <a:xfrm>
            <a:off x="0" y="0"/>
            <a:ext cx="10691813" cy="4981922"/>
          </a:xfrm>
          <a:prstGeom prst="rect">
            <a:avLst/>
          </a:prstGeom>
        </p:spPr>
      </p:pic>
      <p:pic>
        <p:nvPicPr>
          <p:cNvPr id="3078" name="Picture 5">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463" t="7258" r="5260" b="9455"/>
          <a:stretch/>
        </p:blipFill>
        <p:spPr bwMode="auto">
          <a:xfrm>
            <a:off x="161330" y="15879"/>
            <a:ext cx="2800620" cy="24882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ZoneTexte 3"/>
          <p:cNvSpPr txBox="1"/>
          <p:nvPr/>
        </p:nvSpPr>
        <p:spPr>
          <a:xfrm>
            <a:off x="-7909" y="5866183"/>
            <a:ext cx="10691813" cy="721966"/>
          </a:xfrm>
          <a:prstGeom prst="rect">
            <a:avLst/>
          </a:prstGeom>
          <a:noFill/>
        </p:spPr>
        <p:txBody>
          <a:bodyPr wrap="square" lIns="91348" tIns="45675" rIns="91348" bIns="45675" rtlCol="0">
            <a:spAutoFit/>
          </a:bodyPr>
          <a:lstStyle/>
          <a:p>
            <a:pPr algn="ctr" defTabSz="448873"/>
            <a:r>
              <a:rPr lang="fr-FR" sz="4400" b="1" dirty="0" smtClean="0">
                <a:solidFill>
                  <a:srgbClr val="000000">
                    <a:lumMod val="65000"/>
                    <a:lumOff val="35000"/>
                  </a:srgbClr>
                </a:solidFill>
              </a:rPr>
              <a:t>Bon courage !</a:t>
            </a:r>
            <a:endParaRPr lang="fr-FR" sz="4400" b="1" dirty="0">
              <a:solidFill>
                <a:srgbClr val="000000">
                  <a:lumMod val="65000"/>
                  <a:lumOff val="35000"/>
                </a:srgbClr>
              </a:solidFill>
            </a:endParaRPr>
          </a:p>
        </p:txBody>
      </p:sp>
      <p:grpSp>
        <p:nvGrpSpPr>
          <p:cNvPr id="5" name="Groupe 4"/>
          <p:cNvGrpSpPr/>
          <p:nvPr/>
        </p:nvGrpSpPr>
        <p:grpSpPr>
          <a:xfrm>
            <a:off x="8946206" y="0"/>
            <a:ext cx="1737698" cy="1665293"/>
            <a:chOff x="8955712" y="0"/>
            <a:chExt cx="1728192" cy="1656184"/>
          </a:xfrm>
        </p:grpSpPr>
        <p:sp>
          <p:nvSpPr>
            <p:cNvPr id="6" name="Rectangle 5"/>
            <p:cNvSpPr/>
            <p:nvPr/>
          </p:nvSpPr>
          <p:spPr bwMode="auto">
            <a:xfrm>
              <a:off x="8955712" y="0"/>
              <a:ext cx="1728192" cy="165618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effectLst/>
                <a:latin typeface="Arial" charset="0"/>
                <a:cs typeface="Arial Unicode MS" charset="0"/>
              </a:endParaRPr>
            </a:p>
          </p:txBody>
        </p:sp>
        <p:pic>
          <p:nvPicPr>
            <p:cNvPr id="7" name="Imag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22843" y="179047"/>
              <a:ext cx="1408479" cy="1307206"/>
            </a:xfrm>
            <a:prstGeom prst="rect">
              <a:avLst/>
            </a:prstGeom>
          </p:spPr>
        </p:pic>
      </p:grpSp>
    </p:spTree>
    <p:extLst>
      <p:ext uri="{BB962C8B-B14F-4D97-AF65-F5344CB8AC3E}">
        <p14:creationId xmlns:p14="http://schemas.microsoft.com/office/powerpoint/2010/main" val="41405258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187549"/>
            <a:ext cx="10675980" cy="4948461"/>
          </a:xfrm>
          <a:prstGeom prst="rect">
            <a:avLst/>
          </a:prstGeom>
        </p:spPr>
      </p:pic>
      <p:sp>
        <p:nvSpPr>
          <p:cNvPr id="5122" name="Rectangle 1"/>
          <p:cNvSpPr>
            <a:spLocks noGrp="1" noChangeArrowheads="1"/>
          </p:cNvSpPr>
          <p:nvPr>
            <p:ph type="title"/>
          </p:nvPr>
        </p:nvSpPr>
        <p:spPr/>
        <p:txBody>
          <a:bodyPr/>
          <a:lstStyle/>
          <a:p>
            <a:pPr eaLnBrk="1">
              <a:lnSpc>
                <a:spcPct val="93000"/>
              </a:lnSpc>
              <a:tabLst>
                <a:tab pos="723005" algn="l"/>
                <a:tab pos="1446014" algn="l"/>
                <a:tab pos="2169019" algn="l"/>
                <a:tab pos="2892030" algn="l"/>
                <a:tab pos="3615028" algn="l"/>
                <a:tab pos="4338034" algn="l"/>
                <a:tab pos="5061037" algn="l"/>
                <a:tab pos="5784045" algn="l"/>
                <a:tab pos="6507049" algn="l"/>
                <a:tab pos="7230055" algn="l"/>
                <a:tab pos="7953059" algn="l"/>
              </a:tabLst>
            </a:pPr>
            <a:r>
              <a:rPr lang="fr-FR" dirty="0">
                <a:solidFill>
                  <a:srgbClr val="FFFFFF"/>
                </a:solidFill>
              </a:rPr>
              <a:t>LE PRINCIPE</a:t>
            </a:r>
          </a:p>
        </p:txBody>
      </p:sp>
      <p:sp>
        <p:nvSpPr>
          <p:cNvPr id="5123" name="AutoShape 2"/>
          <p:cNvSpPr>
            <a:spLocks noChangeArrowheads="1"/>
          </p:cNvSpPr>
          <p:nvPr/>
        </p:nvSpPr>
        <p:spPr bwMode="auto">
          <a:xfrm>
            <a:off x="2266874" y="2341509"/>
            <a:ext cx="5959352" cy="3094511"/>
          </a:xfrm>
          <a:prstGeom prst="roundRect">
            <a:avLst>
              <a:gd name="adj" fmla="val 16667"/>
            </a:avLst>
          </a:prstGeom>
          <a:solidFill>
            <a:srgbClr val="CCFF66"/>
          </a:solidFill>
          <a:ln w="19080">
            <a:noFill/>
            <a:round/>
            <a:headEnd/>
            <a:tailEnd/>
          </a:ln>
          <a:effectLst/>
          <a:extLst/>
        </p:spPr>
        <p:txBody>
          <a:bodyPr wrap="square" lIns="91326" tIns="45663" rIns="91326" bIns="45663" anchor="ctr"/>
          <a:lstStyle/>
          <a:p>
            <a:pPr algn="just" defTabSz="448708"/>
            <a:r>
              <a:rPr lang="fr-FR" sz="2000" dirty="0">
                <a:solidFill>
                  <a:srgbClr val="000000"/>
                </a:solidFill>
              </a:rPr>
              <a:t>•	Evaluer sur une année entière les économies d’énergie atteignables sur un bâtiment</a:t>
            </a:r>
            <a:r>
              <a:rPr lang="fr-FR" sz="2000" dirty="0" smtClean="0">
                <a:solidFill>
                  <a:srgbClr val="000000"/>
                </a:solidFill>
              </a:rPr>
              <a:t>.</a:t>
            </a:r>
          </a:p>
          <a:p>
            <a:pPr algn="just" defTabSz="448708"/>
            <a:endParaRPr lang="fr-FR" sz="2000" dirty="0">
              <a:solidFill>
                <a:srgbClr val="000000"/>
              </a:solidFill>
            </a:endParaRPr>
          </a:p>
          <a:p>
            <a:pPr algn="just" defTabSz="448708"/>
            <a:r>
              <a:rPr lang="fr-FR" sz="2000" dirty="0">
                <a:solidFill>
                  <a:srgbClr val="000000"/>
                </a:solidFill>
              </a:rPr>
              <a:t>•	Mobiliser ses occupants autour d’une cause durable : mise en place de nouvelles collaborations et l’inscription pérenne de l’énergie comme axe de progrès dans les organisations.</a:t>
            </a:r>
          </a:p>
        </p:txBody>
      </p:sp>
      <p:sp>
        <p:nvSpPr>
          <p:cNvPr id="5130" name="Rectangle 9"/>
          <p:cNvSpPr>
            <a:spLocks noChangeArrowheads="1"/>
          </p:cNvSpPr>
          <p:nvPr/>
        </p:nvSpPr>
        <p:spPr bwMode="auto">
          <a:xfrm>
            <a:off x="-54694" y="1595010"/>
            <a:ext cx="2321568" cy="1629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9889" tIns="44944" rIns="89889" bIns="44944">
            <a:spAutoFit/>
          </a:bodyPr>
          <a:lstStyle/>
          <a:p>
            <a:pPr algn="ctr" defTabSz="448708" hangingPunct="1">
              <a:lnSpc>
                <a:spcPct val="100000"/>
              </a:lnSpc>
              <a:tabLst>
                <a:tab pos="723005" algn="l"/>
                <a:tab pos="1446014" algn="l"/>
              </a:tabLst>
            </a:pPr>
            <a:r>
              <a:rPr lang="fr-FR" sz="2000" b="1" dirty="0">
                <a:solidFill>
                  <a:srgbClr val="FFFFFF"/>
                </a:solidFill>
              </a:rPr>
              <a:t>1.</a:t>
            </a:r>
          </a:p>
          <a:p>
            <a:pPr algn="ctr" defTabSz="448708" hangingPunct="1">
              <a:lnSpc>
                <a:spcPct val="100000"/>
              </a:lnSpc>
              <a:tabLst>
                <a:tab pos="723005" algn="l"/>
                <a:tab pos="1446014" algn="l"/>
              </a:tabLst>
            </a:pPr>
            <a:r>
              <a:rPr lang="fr-FR" sz="2000" b="1" dirty="0">
                <a:solidFill>
                  <a:srgbClr val="FFFFFF"/>
                </a:solidFill>
              </a:rPr>
              <a:t>Travailler l’usage</a:t>
            </a:r>
            <a:r>
              <a:rPr lang="fr-FR" sz="2000" dirty="0">
                <a:solidFill>
                  <a:srgbClr val="FFFFFF"/>
                </a:solidFill>
              </a:rPr>
              <a:t>, le 3</a:t>
            </a:r>
            <a:r>
              <a:rPr lang="fr-FR" sz="2000" baseline="30000" dirty="0">
                <a:solidFill>
                  <a:srgbClr val="FFFFFF"/>
                </a:solidFill>
              </a:rPr>
              <a:t>ème</a:t>
            </a:r>
            <a:r>
              <a:rPr lang="fr-FR" sz="2000" dirty="0">
                <a:solidFill>
                  <a:srgbClr val="FFFFFF"/>
                </a:solidFill>
              </a:rPr>
              <a:t> pilier de l’efficacité énergétique</a:t>
            </a:r>
          </a:p>
        </p:txBody>
      </p:sp>
      <p:sp>
        <p:nvSpPr>
          <p:cNvPr id="5131" name="Rectangle 10"/>
          <p:cNvSpPr>
            <a:spLocks noChangeArrowheads="1"/>
          </p:cNvSpPr>
          <p:nvPr/>
        </p:nvSpPr>
        <p:spPr bwMode="auto">
          <a:xfrm>
            <a:off x="0" y="4211885"/>
            <a:ext cx="2147515" cy="1629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9889" tIns="44944" rIns="89889" bIns="44944">
            <a:spAutoFit/>
          </a:bodyPr>
          <a:lstStyle/>
          <a:p>
            <a:pPr algn="ctr" defTabSz="448708" hangingPunct="1">
              <a:lnSpc>
                <a:spcPct val="100000"/>
              </a:lnSpc>
              <a:tabLst>
                <a:tab pos="723005" algn="l"/>
                <a:tab pos="1446014" algn="l"/>
              </a:tabLst>
            </a:pPr>
            <a:r>
              <a:rPr lang="fr-FR" sz="2000" b="1" dirty="0">
                <a:solidFill>
                  <a:srgbClr val="FFFFFF"/>
                </a:solidFill>
              </a:rPr>
              <a:t>2.</a:t>
            </a:r>
          </a:p>
          <a:p>
            <a:pPr algn="ctr" defTabSz="448708" hangingPunct="1">
              <a:lnSpc>
                <a:spcPct val="100000"/>
              </a:lnSpc>
              <a:tabLst>
                <a:tab pos="723005" algn="l"/>
                <a:tab pos="1446014" algn="l"/>
              </a:tabLst>
            </a:pPr>
            <a:r>
              <a:rPr lang="fr-FR" sz="2000" b="1" dirty="0">
                <a:solidFill>
                  <a:srgbClr val="FFFFFF"/>
                </a:solidFill>
              </a:rPr>
              <a:t>Sensibiliser</a:t>
            </a:r>
            <a:r>
              <a:rPr lang="fr-FR" sz="2000" dirty="0">
                <a:solidFill>
                  <a:srgbClr val="FFFFFF"/>
                </a:solidFill>
              </a:rPr>
              <a:t> et mobiliser tout en s’amusant via un concours </a:t>
            </a:r>
          </a:p>
        </p:txBody>
      </p:sp>
      <p:sp>
        <p:nvSpPr>
          <p:cNvPr id="5133" name="Rectangle 12"/>
          <p:cNvSpPr>
            <a:spLocks noChangeArrowheads="1"/>
          </p:cNvSpPr>
          <p:nvPr/>
        </p:nvSpPr>
        <p:spPr bwMode="auto">
          <a:xfrm>
            <a:off x="8370242" y="1680573"/>
            <a:ext cx="2135160" cy="13218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9889" tIns="44944" rIns="89889" bIns="44944">
            <a:spAutoFit/>
          </a:bodyPr>
          <a:lstStyle/>
          <a:p>
            <a:pPr algn="ctr" defTabSz="448708" hangingPunct="1">
              <a:lnSpc>
                <a:spcPct val="100000"/>
              </a:lnSpc>
              <a:tabLst>
                <a:tab pos="723005" algn="l"/>
                <a:tab pos="1446014" algn="l"/>
              </a:tabLst>
            </a:pPr>
            <a:r>
              <a:rPr lang="fr-FR" sz="2000" b="1" dirty="0">
                <a:solidFill>
                  <a:srgbClr val="000000"/>
                </a:solidFill>
              </a:rPr>
              <a:t>3.</a:t>
            </a:r>
          </a:p>
          <a:p>
            <a:pPr algn="ctr" defTabSz="448708" hangingPunct="1">
              <a:lnSpc>
                <a:spcPct val="100000"/>
              </a:lnSpc>
              <a:tabLst>
                <a:tab pos="723005" algn="l"/>
                <a:tab pos="1446014" algn="l"/>
              </a:tabLst>
            </a:pPr>
            <a:r>
              <a:rPr lang="fr-FR" sz="2000" b="1" dirty="0">
                <a:solidFill>
                  <a:srgbClr val="000000"/>
                </a:solidFill>
              </a:rPr>
              <a:t>Suivre sa situation</a:t>
            </a:r>
            <a:r>
              <a:rPr lang="fr-FR" sz="2000" dirty="0">
                <a:solidFill>
                  <a:srgbClr val="000000"/>
                </a:solidFill>
              </a:rPr>
              <a:t> et son classement</a:t>
            </a:r>
          </a:p>
        </p:txBody>
      </p:sp>
      <p:pic>
        <p:nvPicPr>
          <p:cNvPr id="17" name="Picture 5">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463" t="7258" r="5260" b="9455"/>
          <a:stretch/>
        </p:blipFill>
        <p:spPr bwMode="auto">
          <a:xfrm>
            <a:off x="340716" y="-52975"/>
            <a:ext cx="1908846" cy="172819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Rectangle 14"/>
          <p:cNvSpPr>
            <a:spLocks noChangeArrowheads="1"/>
          </p:cNvSpPr>
          <p:nvPr/>
        </p:nvSpPr>
        <p:spPr bwMode="auto">
          <a:xfrm>
            <a:off x="154380" y="6660157"/>
            <a:ext cx="5839226" cy="434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p>
            <a:pPr algn="just" hangingPunct="1">
              <a:tabLst>
                <a:tab pos="723900" algn="l"/>
                <a:tab pos="1447800" algn="l"/>
                <a:tab pos="2171700" algn="l"/>
              </a:tabLst>
            </a:pPr>
            <a:r>
              <a:rPr lang="fr-FR" sz="1200" dirty="0">
                <a:solidFill>
                  <a:srgbClr val="595959"/>
                </a:solidFill>
              </a:rPr>
              <a:t>*11,5 % d’économies en moyenne sur d’autres expériences européennes. Trajectoire de 10% d’économies moyennes pour CUBE2020 2</a:t>
            </a:r>
            <a:r>
              <a:rPr lang="fr-FR" sz="1200" baseline="30000" dirty="0">
                <a:solidFill>
                  <a:srgbClr val="595959"/>
                </a:solidFill>
              </a:rPr>
              <a:t>ème</a:t>
            </a:r>
            <a:r>
              <a:rPr lang="fr-FR" sz="1200" dirty="0">
                <a:solidFill>
                  <a:srgbClr val="595959"/>
                </a:solidFill>
              </a:rPr>
              <a:t> édition.</a:t>
            </a:r>
          </a:p>
        </p:txBody>
      </p:sp>
      <p:sp>
        <p:nvSpPr>
          <p:cNvPr id="5134" name="Rectangle 13"/>
          <p:cNvSpPr>
            <a:spLocks noChangeArrowheads="1"/>
          </p:cNvSpPr>
          <p:nvPr/>
        </p:nvSpPr>
        <p:spPr bwMode="auto">
          <a:xfrm>
            <a:off x="8561510" y="4464060"/>
            <a:ext cx="2016125" cy="13218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89" tIns="44944" rIns="89889" bIns="44944">
            <a:spAutoFit/>
          </a:bodyPr>
          <a:lstStyle/>
          <a:p>
            <a:pPr algn="ctr" defTabSz="448708" hangingPunct="1">
              <a:lnSpc>
                <a:spcPct val="100000"/>
              </a:lnSpc>
              <a:tabLst>
                <a:tab pos="723005" algn="l"/>
                <a:tab pos="1446014" algn="l"/>
              </a:tabLst>
            </a:pPr>
            <a:r>
              <a:rPr lang="fr-FR" sz="2000" b="1" dirty="0">
                <a:solidFill>
                  <a:srgbClr val="000000"/>
                </a:solidFill>
              </a:rPr>
              <a:t>4.</a:t>
            </a:r>
          </a:p>
          <a:p>
            <a:pPr algn="ctr" defTabSz="448708" hangingPunct="1">
              <a:lnSpc>
                <a:spcPct val="100000"/>
              </a:lnSpc>
              <a:tabLst>
                <a:tab pos="723005" algn="l"/>
                <a:tab pos="1446014" algn="l"/>
              </a:tabLst>
            </a:pPr>
            <a:r>
              <a:rPr lang="fr-FR" sz="2000" b="1" dirty="0">
                <a:solidFill>
                  <a:srgbClr val="000000"/>
                </a:solidFill>
              </a:rPr>
              <a:t>Economiser </a:t>
            </a:r>
            <a:br>
              <a:rPr lang="fr-FR" sz="2000" b="1" dirty="0">
                <a:solidFill>
                  <a:srgbClr val="000000"/>
                </a:solidFill>
              </a:rPr>
            </a:br>
            <a:r>
              <a:rPr lang="fr-FR" sz="2000" dirty="0">
                <a:solidFill>
                  <a:srgbClr val="000000"/>
                </a:solidFill>
              </a:rPr>
              <a:t>de 5 à 25 % d’économies</a:t>
            </a:r>
            <a:r>
              <a:rPr lang="fr-FR" sz="2000" dirty="0" smtClean="0">
                <a:solidFill>
                  <a:srgbClr val="000000"/>
                </a:solidFill>
              </a:rPr>
              <a:t>*</a:t>
            </a:r>
            <a:endParaRPr lang="fr-FR" sz="2000" b="1" dirty="0">
              <a:solidFill>
                <a:srgbClr val="000000"/>
              </a:solidFill>
            </a:endParaRPr>
          </a:p>
        </p:txBody>
      </p:sp>
    </p:spTree>
    <p:extLst>
      <p:ext uri="{BB962C8B-B14F-4D97-AF65-F5344CB8AC3E}">
        <p14:creationId xmlns:p14="http://schemas.microsoft.com/office/powerpoint/2010/main" val="414783981"/>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321569" y="35421"/>
            <a:ext cx="6480721" cy="1260475"/>
          </a:xfrm>
        </p:spPr>
        <p:txBody>
          <a:bodyPr/>
          <a:lstStyle/>
          <a:p>
            <a:r>
              <a:rPr lang="fr-FR" sz="3600" dirty="0"/>
              <a:t>CUBE </a:t>
            </a:r>
            <a:r>
              <a:rPr lang="fr-FR" sz="4000" dirty="0"/>
              <a:t>dans les </a:t>
            </a:r>
            <a:r>
              <a:rPr lang="fr-FR" sz="3600" dirty="0"/>
              <a:t>actions d’efficacité énergétique</a:t>
            </a:r>
          </a:p>
        </p:txBody>
      </p:sp>
      <p:sp>
        <p:nvSpPr>
          <p:cNvPr id="6" name="Freeform 7"/>
          <p:cNvSpPr>
            <a:spLocks/>
          </p:cNvSpPr>
          <p:nvPr/>
        </p:nvSpPr>
        <p:spPr bwMode="auto">
          <a:xfrm>
            <a:off x="1332334" y="2772534"/>
            <a:ext cx="7772400" cy="3505200"/>
          </a:xfrm>
          <a:custGeom>
            <a:avLst/>
            <a:gdLst>
              <a:gd name="T0" fmla="*/ 0 w 4800"/>
              <a:gd name="T1" fmla="*/ 2147483647 h 2256"/>
              <a:gd name="T2" fmla="*/ 2147483647 w 4800"/>
              <a:gd name="T3" fmla="*/ 2147483647 h 2256"/>
              <a:gd name="T4" fmla="*/ 2147483647 w 4800"/>
              <a:gd name="T5" fmla="*/ 0 h 2256"/>
              <a:gd name="T6" fmla="*/ 0 60000 65536"/>
              <a:gd name="T7" fmla="*/ 0 60000 65536"/>
              <a:gd name="T8" fmla="*/ 0 60000 65536"/>
              <a:gd name="T9" fmla="*/ 0 w 4800"/>
              <a:gd name="T10" fmla="*/ 0 h 2256"/>
              <a:gd name="T11" fmla="*/ 4800 w 4800"/>
              <a:gd name="T12" fmla="*/ 2256 h 2256"/>
            </a:gdLst>
            <a:ahLst/>
            <a:cxnLst>
              <a:cxn ang="T6">
                <a:pos x="T0" y="T1"/>
              </a:cxn>
              <a:cxn ang="T7">
                <a:pos x="T2" y="T3"/>
              </a:cxn>
              <a:cxn ang="T8">
                <a:pos x="T4" y="T5"/>
              </a:cxn>
            </a:cxnLst>
            <a:rect l="T9" t="T10" r="T11" b="T12"/>
            <a:pathLst>
              <a:path w="4800" h="2256">
                <a:moveTo>
                  <a:pt x="0" y="2256"/>
                </a:moveTo>
                <a:cubicBezTo>
                  <a:pt x="704" y="1556"/>
                  <a:pt x="1408" y="856"/>
                  <a:pt x="2208" y="480"/>
                </a:cubicBezTo>
                <a:cubicBezTo>
                  <a:pt x="3008" y="104"/>
                  <a:pt x="4368" y="80"/>
                  <a:pt x="4800" y="0"/>
                </a:cubicBezTo>
              </a:path>
            </a:pathLst>
          </a:custGeom>
          <a:noFill/>
          <a:ln w="95250" cap="flat" cmpd="sng">
            <a:solidFill>
              <a:schemeClr val="accent2"/>
            </a:solidFill>
            <a:prstDash val="solid"/>
            <a:round/>
            <a:headEnd type="none" w="sm" len="sm"/>
            <a:tailEnd type="arrow" w="sm" len="sm"/>
          </a:ln>
        </p:spPr>
        <p:txBody>
          <a:bodyPr wrap="none" anchor="ctr"/>
          <a:lstStyle/>
          <a:p>
            <a:endParaRPr lang="fr-FR"/>
          </a:p>
        </p:txBody>
      </p:sp>
      <p:grpSp>
        <p:nvGrpSpPr>
          <p:cNvPr id="8" name="Group 27"/>
          <p:cNvGrpSpPr>
            <a:grpSpLocks/>
          </p:cNvGrpSpPr>
          <p:nvPr/>
        </p:nvGrpSpPr>
        <p:grpSpPr bwMode="auto">
          <a:xfrm>
            <a:off x="1327571" y="5934846"/>
            <a:ext cx="7978775" cy="827089"/>
            <a:chOff x="576" y="3408"/>
            <a:chExt cx="5026" cy="521"/>
          </a:xfrm>
        </p:grpSpPr>
        <p:sp>
          <p:nvSpPr>
            <p:cNvPr id="9" name="Line 9"/>
            <p:cNvSpPr>
              <a:spLocks noChangeShapeType="1"/>
            </p:cNvSpPr>
            <p:nvPr/>
          </p:nvSpPr>
          <p:spPr bwMode="auto">
            <a:xfrm>
              <a:off x="576" y="3630"/>
              <a:ext cx="4896" cy="0"/>
            </a:xfrm>
            <a:prstGeom prst="line">
              <a:avLst/>
            </a:prstGeom>
            <a:noFill/>
            <a:ln w="57150">
              <a:solidFill>
                <a:schemeClr val="bg2"/>
              </a:solidFill>
              <a:round/>
              <a:headEnd type="none" w="sm" len="sm"/>
              <a:tailEnd type="arrow" w="sm" len="sm"/>
            </a:ln>
          </p:spPr>
          <p:txBody>
            <a:bodyPr wrap="none" anchor="ctr"/>
            <a:lstStyle/>
            <a:p>
              <a:endParaRPr lang="fr-FR" sz="3600">
                <a:solidFill>
                  <a:schemeClr val="bg2">
                    <a:lumMod val="75000"/>
                  </a:schemeClr>
                </a:solidFill>
              </a:endParaRPr>
            </a:p>
          </p:txBody>
        </p:sp>
        <p:sp>
          <p:nvSpPr>
            <p:cNvPr id="10" name="Text Box 17"/>
            <p:cNvSpPr txBox="1">
              <a:spLocks noChangeArrowheads="1"/>
            </p:cNvSpPr>
            <p:nvPr/>
          </p:nvSpPr>
          <p:spPr bwMode="auto">
            <a:xfrm>
              <a:off x="1293" y="3774"/>
              <a:ext cx="264" cy="155"/>
            </a:xfrm>
            <a:prstGeom prst="rect">
              <a:avLst/>
            </a:prstGeom>
            <a:noFill/>
            <a:ln w="12700">
              <a:noFill/>
              <a:miter lim="800000"/>
              <a:headEnd type="none" w="sm" len="sm"/>
              <a:tailEnd type="none" w="sm" len="sm"/>
            </a:ln>
          </p:spPr>
          <p:txBody>
            <a:bodyPr wrap="square" lIns="0" tIns="0" rIns="0" bIns="0">
              <a:spAutoFit/>
            </a:bodyPr>
            <a:lstStyle/>
            <a:p>
              <a:pPr>
                <a:spcBef>
                  <a:spcPct val="50000"/>
                </a:spcBef>
              </a:pPr>
              <a:r>
                <a:rPr lang="fr-FR" sz="1600" b="1" dirty="0">
                  <a:solidFill>
                    <a:schemeClr val="bg2">
                      <a:lumMod val="75000"/>
                    </a:schemeClr>
                  </a:solidFill>
                </a:rPr>
                <a:t>1 an</a:t>
              </a:r>
            </a:p>
          </p:txBody>
        </p:sp>
        <p:sp>
          <p:nvSpPr>
            <p:cNvPr id="11" name="Text Box 18"/>
            <p:cNvSpPr txBox="1">
              <a:spLocks noChangeArrowheads="1"/>
            </p:cNvSpPr>
            <p:nvPr/>
          </p:nvSpPr>
          <p:spPr bwMode="auto">
            <a:xfrm>
              <a:off x="1920" y="3766"/>
              <a:ext cx="371" cy="144"/>
            </a:xfrm>
            <a:prstGeom prst="rect">
              <a:avLst/>
            </a:prstGeom>
            <a:noFill/>
            <a:ln w="12700">
              <a:noFill/>
              <a:miter lim="800000"/>
              <a:headEnd type="none" w="sm" len="sm"/>
              <a:tailEnd type="none" w="sm" len="sm"/>
            </a:ln>
          </p:spPr>
          <p:txBody>
            <a:bodyPr wrap="square" lIns="0" tIns="0" rIns="0" bIns="0">
              <a:spAutoFit/>
            </a:bodyPr>
            <a:lstStyle/>
            <a:p>
              <a:pPr>
                <a:spcBef>
                  <a:spcPct val="50000"/>
                </a:spcBef>
              </a:pPr>
              <a:r>
                <a:rPr lang="fr-FR" sz="1600" b="1" dirty="0">
                  <a:solidFill>
                    <a:schemeClr val="bg2">
                      <a:lumMod val="75000"/>
                    </a:schemeClr>
                  </a:solidFill>
                </a:rPr>
                <a:t>3 ans</a:t>
              </a:r>
            </a:p>
          </p:txBody>
        </p:sp>
        <p:sp>
          <p:nvSpPr>
            <p:cNvPr id="12" name="Text Box 19"/>
            <p:cNvSpPr txBox="1">
              <a:spLocks noChangeArrowheads="1"/>
            </p:cNvSpPr>
            <p:nvPr/>
          </p:nvSpPr>
          <p:spPr bwMode="auto">
            <a:xfrm>
              <a:off x="2400" y="3766"/>
              <a:ext cx="288" cy="144"/>
            </a:xfrm>
            <a:prstGeom prst="rect">
              <a:avLst/>
            </a:prstGeom>
            <a:noFill/>
            <a:ln w="12700">
              <a:noFill/>
              <a:miter lim="800000"/>
              <a:headEnd type="none" w="sm" len="sm"/>
              <a:tailEnd type="none" w="sm" len="sm"/>
            </a:ln>
          </p:spPr>
          <p:txBody>
            <a:bodyPr lIns="0" tIns="0" rIns="0" bIns="0">
              <a:spAutoFit/>
            </a:bodyPr>
            <a:lstStyle/>
            <a:p>
              <a:pPr>
                <a:spcBef>
                  <a:spcPct val="50000"/>
                </a:spcBef>
              </a:pPr>
              <a:r>
                <a:rPr lang="fr-FR" sz="1600" b="1" dirty="0">
                  <a:solidFill>
                    <a:schemeClr val="bg2">
                      <a:lumMod val="75000"/>
                    </a:schemeClr>
                  </a:solidFill>
                </a:rPr>
                <a:t>5</a:t>
              </a:r>
            </a:p>
          </p:txBody>
        </p:sp>
        <p:sp>
          <p:nvSpPr>
            <p:cNvPr id="13" name="Text Box 20"/>
            <p:cNvSpPr txBox="1">
              <a:spLocks noChangeArrowheads="1"/>
            </p:cNvSpPr>
            <p:nvPr/>
          </p:nvSpPr>
          <p:spPr bwMode="auto">
            <a:xfrm>
              <a:off x="3286" y="3755"/>
              <a:ext cx="458" cy="144"/>
            </a:xfrm>
            <a:prstGeom prst="rect">
              <a:avLst/>
            </a:prstGeom>
            <a:noFill/>
            <a:ln w="12700">
              <a:noFill/>
              <a:miter lim="800000"/>
              <a:headEnd type="none" w="sm" len="sm"/>
              <a:tailEnd type="none" w="sm" len="sm"/>
            </a:ln>
          </p:spPr>
          <p:txBody>
            <a:bodyPr wrap="square" lIns="0" tIns="0" rIns="0" bIns="0">
              <a:spAutoFit/>
            </a:bodyPr>
            <a:lstStyle/>
            <a:p>
              <a:pPr>
                <a:spcBef>
                  <a:spcPct val="50000"/>
                </a:spcBef>
              </a:pPr>
              <a:r>
                <a:rPr lang="fr-FR" sz="1600" b="1" dirty="0">
                  <a:solidFill>
                    <a:schemeClr val="bg2">
                      <a:lumMod val="75000"/>
                    </a:schemeClr>
                  </a:solidFill>
                </a:rPr>
                <a:t>10</a:t>
              </a:r>
            </a:p>
          </p:txBody>
        </p:sp>
        <p:sp>
          <p:nvSpPr>
            <p:cNvPr id="14" name="Text Box 21"/>
            <p:cNvSpPr txBox="1">
              <a:spLocks noChangeArrowheads="1"/>
            </p:cNvSpPr>
            <p:nvPr/>
          </p:nvSpPr>
          <p:spPr bwMode="auto">
            <a:xfrm>
              <a:off x="3984" y="3755"/>
              <a:ext cx="528" cy="144"/>
            </a:xfrm>
            <a:prstGeom prst="rect">
              <a:avLst/>
            </a:prstGeom>
            <a:noFill/>
            <a:ln w="12700">
              <a:noFill/>
              <a:miter lim="800000"/>
              <a:headEnd type="none" w="sm" len="sm"/>
              <a:tailEnd type="none" w="sm" len="sm"/>
            </a:ln>
          </p:spPr>
          <p:txBody>
            <a:bodyPr wrap="square" lIns="0" tIns="0" rIns="0" bIns="0">
              <a:spAutoFit/>
            </a:bodyPr>
            <a:lstStyle/>
            <a:p>
              <a:pPr>
                <a:spcBef>
                  <a:spcPct val="50000"/>
                </a:spcBef>
              </a:pPr>
              <a:r>
                <a:rPr lang="fr-FR" sz="1600" b="1" dirty="0">
                  <a:solidFill>
                    <a:schemeClr val="bg2">
                      <a:lumMod val="75000"/>
                    </a:schemeClr>
                  </a:solidFill>
                </a:rPr>
                <a:t>15</a:t>
              </a:r>
            </a:p>
          </p:txBody>
        </p:sp>
        <p:sp>
          <p:nvSpPr>
            <p:cNvPr id="15" name="Text Box 22"/>
            <p:cNvSpPr txBox="1">
              <a:spLocks noChangeArrowheads="1"/>
            </p:cNvSpPr>
            <p:nvPr/>
          </p:nvSpPr>
          <p:spPr bwMode="auto">
            <a:xfrm>
              <a:off x="5184" y="3765"/>
              <a:ext cx="418" cy="155"/>
            </a:xfrm>
            <a:prstGeom prst="rect">
              <a:avLst/>
            </a:prstGeom>
            <a:noFill/>
            <a:ln w="12700">
              <a:noFill/>
              <a:miter lim="800000"/>
              <a:headEnd type="none" w="sm" len="sm"/>
              <a:tailEnd type="none" w="sm" len="sm"/>
            </a:ln>
          </p:spPr>
          <p:txBody>
            <a:bodyPr wrap="square" lIns="0" tIns="0" rIns="0" bIns="0">
              <a:spAutoFit/>
            </a:bodyPr>
            <a:lstStyle/>
            <a:p>
              <a:pPr>
                <a:spcBef>
                  <a:spcPct val="50000"/>
                </a:spcBef>
              </a:pPr>
              <a:r>
                <a:rPr lang="fr-FR" sz="1600" b="1" dirty="0">
                  <a:solidFill>
                    <a:schemeClr val="bg2">
                      <a:lumMod val="75000"/>
                    </a:schemeClr>
                  </a:solidFill>
                </a:rPr>
                <a:t>25 ans</a:t>
              </a:r>
            </a:p>
          </p:txBody>
        </p:sp>
        <p:sp>
          <p:nvSpPr>
            <p:cNvPr id="16" name="Text Box 23"/>
            <p:cNvSpPr txBox="1">
              <a:spLocks noChangeArrowheads="1"/>
            </p:cNvSpPr>
            <p:nvPr/>
          </p:nvSpPr>
          <p:spPr bwMode="auto">
            <a:xfrm>
              <a:off x="4967" y="3408"/>
              <a:ext cx="505" cy="155"/>
            </a:xfrm>
            <a:prstGeom prst="rect">
              <a:avLst/>
            </a:prstGeom>
            <a:noFill/>
            <a:ln w="12700">
              <a:noFill/>
              <a:miter lim="800000"/>
              <a:headEnd type="none" w="sm" len="sm"/>
              <a:tailEnd type="none" w="sm" len="sm"/>
            </a:ln>
          </p:spPr>
          <p:txBody>
            <a:bodyPr wrap="square" lIns="0" tIns="0" rIns="0" bIns="0">
              <a:spAutoFit/>
            </a:bodyPr>
            <a:lstStyle/>
            <a:p>
              <a:pPr>
                <a:spcBef>
                  <a:spcPct val="50000"/>
                </a:spcBef>
              </a:pPr>
              <a:r>
                <a:rPr lang="fr-FR" sz="1600" b="1" dirty="0">
                  <a:solidFill>
                    <a:schemeClr val="bg2">
                      <a:lumMod val="75000"/>
                    </a:schemeClr>
                  </a:solidFill>
                </a:rPr>
                <a:t>ROI</a:t>
              </a:r>
            </a:p>
          </p:txBody>
        </p:sp>
      </p:grpSp>
      <p:grpSp>
        <p:nvGrpSpPr>
          <p:cNvPr id="17" name="Group 28"/>
          <p:cNvGrpSpPr>
            <a:grpSpLocks/>
          </p:cNvGrpSpPr>
          <p:nvPr/>
        </p:nvGrpSpPr>
        <p:grpSpPr bwMode="auto">
          <a:xfrm>
            <a:off x="922580" y="3369195"/>
            <a:ext cx="8229600" cy="152401"/>
            <a:chOff x="288" y="1872"/>
            <a:chExt cx="5184" cy="96"/>
          </a:xfrm>
        </p:grpSpPr>
        <p:sp>
          <p:nvSpPr>
            <p:cNvPr id="18" name="Text Box 14"/>
            <p:cNvSpPr txBox="1">
              <a:spLocks noChangeArrowheads="1"/>
            </p:cNvSpPr>
            <p:nvPr/>
          </p:nvSpPr>
          <p:spPr bwMode="auto">
            <a:xfrm>
              <a:off x="288" y="1872"/>
              <a:ext cx="192" cy="96"/>
            </a:xfrm>
            <a:prstGeom prst="rect">
              <a:avLst/>
            </a:prstGeom>
            <a:noFill/>
            <a:ln w="12700">
              <a:noFill/>
              <a:miter lim="800000"/>
              <a:headEnd type="none" w="sm" len="sm"/>
              <a:tailEnd type="none" w="sm" len="sm"/>
            </a:ln>
          </p:spPr>
          <p:txBody>
            <a:bodyPr lIns="0" tIns="0" rIns="0" bIns="0">
              <a:spAutoFit/>
            </a:bodyPr>
            <a:lstStyle/>
            <a:p>
              <a:pPr>
                <a:spcBef>
                  <a:spcPct val="50000"/>
                </a:spcBef>
              </a:pPr>
              <a:r>
                <a:rPr lang="fr-FR" sz="1000" b="1">
                  <a:solidFill>
                    <a:schemeClr val="hlink"/>
                  </a:solidFill>
                </a:rPr>
                <a:t>38%</a:t>
              </a:r>
            </a:p>
          </p:txBody>
        </p:sp>
        <p:sp>
          <p:nvSpPr>
            <p:cNvPr id="20" name="Line 25"/>
            <p:cNvSpPr>
              <a:spLocks noChangeShapeType="1"/>
            </p:cNvSpPr>
            <p:nvPr/>
          </p:nvSpPr>
          <p:spPr bwMode="auto">
            <a:xfrm>
              <a:off x="576" y="1920"/>
              <a:ext cx="4896" cy="0"/>
            </a:xfrm>
            <a:prstGeom prst="line">
              <a:avLst/>
            </a:prstGeom>
            <a:noFill/>
            <a:ln w="31750" cap="rnd">
              <a:solidFill>
                <a:schemeClr val="hlink"/>
              </a:solidFill>
              <a:prstDash val="sysDot"/>
              <a:round/>
              <a:headEnd type="none" w="sm" len="sm"/>
              <a:tailEnd type="none" w="sm" len="sm"/>
            </a:ln>
          </p:spPr>
          <p:txBody>
            <a:bodyPr wrap="none" anchor="ctr"/>
            <a:lstStyle/>
            <a:p>
              <a:endParaRPr lang="fr-FR"/>
            </a:p>
          </p:txBody>
        </p:sp>
      </p:grpSp>
      <p:grpSp>
        <p:nvGrpSpPr>
          <p:cNvPr id="21" name="Group 26"/>
          <p:cNvGrpSpPr>
            <a:grpSpLocks/>
          </p:cNvGrpSpPr>
          <p:nvPr/>
        </p:nvGrpSpPr>
        <p:grpSpPr bwMode="auto">
          <a:xfrm>
            <a:off x="521371" y="1979637"/>
            <a:ext cx="1632776" cy="4336197"/>
            <a:chOff x="247" y="1092"/>
            <a:chExt cx="768" cy="2556"/>
          </a:xfrm>
        </p:grpSpPr>
        <p:sp>
          <p:nvSpPr>
            <p:cNvPr id="22" name="Text Box 10"/>
            <p:cNvSpPr txBox="1">
              <a:spLocks noChangeArrowheads="1"/>
            </p:cNvSpPr>
            <p:nvPr/>
          </p:nvSpPr>
          <p:spPr bwMode="auto">
            <a:xfrm>
              <a:off x="288" y="3135"/>
              <a:ext cx="192" cy="145"/>
            </a:xfrm>
            <a:prstGeom prst="rect">
              <a:avLst/>
            </a:prstGeom>
            <a:noFill/>
            <a:ln w="12700">
              <a:noFill/>
              <a:miter lim="800000"/>
              <a:headEnd type="none" w="sm" len="sm"/>
              <a:tailEnd type="none" w="sm" len="sm"/>
            </a:ln>
          </p:spPr>
          <p:txBody>
            <a:bodyPr lIns="0" tIns="0" rIns="0" bIns="0">
              <a:spAutoFit/>
            </a:bodyPr>
            <a:lstStyle/>
            <a:p>
              <a:pPr>
                <a:spcBef>
                  <a:spcPct val="50000"/>
                </a:spcBef>
              </a:pPr>
              <a:r>
                <a:rPr lang="fr-FR" sz="1600" b="1">
                  <a:solidFill>
                    <a:schemeClr val="bg2">
                      <a:lumMod val="75000"/>
                    </a:schemeClr>
                  </a:solidFill>
                </a:rPr>
                <a:t>10%</a:t>
              </a:r>
            </a:p>
          </p:txBody>
        </p:sp>
        <p:sp>
          <p:nvSpPr>
            <p:cNvPr id="23" name="Text Box 11"/>
            <p:cNvSpPr txBox="1">
              <a:spLocks noChangeArrowheads="1"/>
            </p:cNvSpPr>
            <p:nvPr/>
          </p:nvSpPr>
          <p:spPr bwMode="auto">
            <a:xfrm>
              <a:off x="288" y="3001"/>
              <a:ext cx="192" cy="145"/>
            </a:xfrm>
            <a:prstGeom prst="rect">
              <a:avLst/>
            </a:prstGeom>
            <a:noFill/>
            <a:ln w="12700">
              <a:noFill/>
              <a:miter lim="800000"/>
              <a:headEnd type="none" w="sm" len="sm"/>
              <a:tailEnd type="none" w="sm" len="sm"/>
            </a:ln>
          </p:spPr>
          <p:txBody>
            <a:bodyPr lIns="0" tIns="0" rIns="0" bIns="0">
              <a:spAutoFit/>
            </a:bodyPr>
            <a:lstStyle/>
            <a:p>
              <a:pPr>
                <a:spcBef>
                  <a:spcPct val="50000"/>
                </a:spcBef>
              </a:pPr>
              <a:r>
                <a:rPr lang="fr-FR" sz="1600" b="1">
                  <a:solidFill>
                    <a:schemeClr val="bg2">
                      <a:lumMod val="75000"/>
                    </a:schemeClr>
                  </a:solidFill>
                </a:rPr>
                <a:t>15%</a:t>
              </a:r>
            </a:p>
          </p:txBody>
        </p:sp>
        <p:sp>
          <p:nvSpPr>
            <p:cNvPr id="24" name="Text Box 12"/>
            <p:cNvSpPr txBox="1">
              <a:spLocks noChangeArrowheads="1"/>
            </p:cNvSpPr>
            <p:nvPr/>
          </p:nvSpPr>
          <p:spPr bwMode="auto">
            <a:xfrm>
              <a:off x="288" y="2736"/>
              <a:ext cx="192" cy="145"/>
            </a:xfrm>
            <a:prstGeom prst="rect">
              <a:avLst/>
            </a:prstGeom>
            <a:noFill/>
            <a:ln w="12700">
              <a:noFill/>
              <a:miter lim="800000"/>
              <a:headEnd type="none" w="sm" len="sm"/>
              <a:tailEnd type="none" w="sm" len="sm"/>
            </a:ln>
          </p:spPr>
          <p:txBody>
            <a:bodyPr lIns="0" tIns="0" rIns="0" bIns="0">
              <a:spAutoFit/>
            </a:bodyPr>
            <a:lstStyle/>
            <a:p>
              <a:pPr>
                <a:spcBef>
                  <a:spcPct val="50000"/>
                </a:spcBef>
              </a:pPr>
              <a:r>
                <a:rPr lang="fr-FR" sz="1600" b="1">
                  <a:solidFill>
                    <a:schemeClr val="bg2">
                      <a:lumMod val="75000"/>
                    </a:schemeClr>
                  </a:solidFill>
                </a:rPr>
                <a:t>20%</a:t>
              </a:r>
            </a:p>
          </p:txBody>
        </p:sp>
        <p:sp>
          <p:nvSpPr>
            <p:cNvPr id="25" name="Text Box 13"/>
            <p:cNvSpPr txBox="1">
              <a:spLocks noChangeArrowheads="1"/>
            </p:cNvSpPr>
            <p:nvPr/>
          </p:nvSpPr>
          <p:spPr bwMode="auto">
            <a:xfrm>
              <a:off x="288" y="2304"/>
              <a:ext cx="192" cy="145"/>
            </a:xfrm>
            <a:prstGeom prst="rect">
              <a:avLst/>
            </a:prstGeom>
            <a:noFill/>
            <a:ln w="12700">
              <a:noFill/>
              <a:miter lim="800000"/>
              <a:headEnd type="none" w="sm" len="sm"/>
              <a:tailEnd type="none" w="sm" len="sm"/>
            </a:ln>
          </p:spPr>
          <p:txBody>
            <a:bodyPr lIns="0" tIns="0" rIns="0" bIns="0">
              <a:spAutoFit/>
            </a:bodyPr>
            <a:lstStyle/>
            <a:p>
              <a:pPr>
                <a:spcBef>
                  <a:spcPct val="50000"/>
                </a:spcBef>
              </a:pPr>
              <a:r>
                <a:rPr lang="fr-FR" sz="1600" b="1" dirty="0">
                  <a:solidFill>
                    <a:schemeClr val="bg2">
                      <a:lumMod val="75000"/>
                    </a:schemeClr>
                  </a:solidFill>
                </a:rPr>
                <a:t>30%</a:t>
              </a:r>
            </a:p>
          </p:txBody>
        </p:sp>
        <p:sp>
          <p:nvSpPr>
            <p:cNvPr id="26" name="Text Box 15"/>
            <p:cNvSpPr txBox="1">
              <a:spLocks noChangeArrowheads="1"/>
            </p:cNvSpPr>
            <p:nvPr/>
          </p:nvSpPr>
          <p:spPr bwMode="auto">
            <a:xfrm>
              <a:off x="288" y="1776"/>
              <a:ext cx="192" cy="145"/>
            </a:xfrm>
            <a:prstGeom prst="rect">
              <a:avLst/>
            </a:prstGeom>
            <a:noFill/>
            <a:ln w="12700">
              <a:noFill/>
              <a:miter lim="800000"/>
              <a:headEnd type="none" w="sm" len="sm"/>
              <a:tailEnd type="none" w="sm" len="sm"/>
            </a:ln>
          </p:spPr>
          <p:txBody>
            <a:bodyPr lIns="0" tIns="0" rIns="0" bIns="0">
              <a:spAutoFit/>
            </a:bodyPr>
            <a:lstStyle/>
            <a:p>
              <a:pPr>
                <a:spcBef>
                  <a:spcPct val="50000"/>
                </a:spcBef>
              </a:pPr>
              <a:r>
                <a:rPr lang="fr-FR" sz="1600" b="1">
                  <a:solidFill>
                    <a:schemeClr val="bg2">
                      <a:lumMod val="75000"/>
                    </a:schemeClr>
                  </a:solidFill>
                </a:rPr>
                <a:t>40%</a:t>
              </a:r>
            </a:p>
          </p:txBody>
        </p:sp>
        <p:sp>
          <p:nvSpPr>
            <p:cNvPr id="27" name="Text Box 16"/>
            <p:cNvSpPr txBox="1">
              <a:spLocks noChangeArrowheads="1"/>
            </p:cNvSpPr>
            <p:nvPr/>
          </p:nvSpPr>
          <p:spPr bwMode="auto">
            <a:xfrm>
              <a:off x="247" y="1092"/>
              <a:ext cx="768" cy="290"/>
            </a:xfrm>
            <a:prstGeom prst="rect">
              <a:avLst/>
            </a:prstGeom>
            <a:noFill/>
            <a:ln w="12700">
              <a:noFill/>
              <a:miter lim="800000"/>
              <a:headEnd type="none" w="sm" len="sm"/>
              <a:tailEnd type="none" w="sm" len="sm"/>
            </a:ln>
          </p:spPr>
          <p:txBody>
            <a:bodyPr lIns="0" tIns="0" rIns="0" bIns="0">
              <a:spAutoFit/>
            </a:bodyPr>
            <a:lstStyle/>
            <a:p>
              <a:pPr>
                <a:spcBef>
                  <a:spcPct val="50000"/>
                </a:spcBef>
              </a:pPr>
              <a:r>
                <a:rPr lang="fr-FR" sz="1600" b="1" dirty="0">
                  <a:solidFill>
                    <a:schemeClr val="bg2">
                      <a:lumMod val="75000"/>
                    </a:schemeClr>
                  </a:solidFill>
                </a:rPr>
                <a:t>Economies d’énergie</a:t>
              </a:r>
            </a:p>
          </p:txBody>
        </p:sp>
        <p:sp>
          <p:nvSpPr>
            <p:cNvPr id="28" name="Line 8"/>
            <p:cNvSpPr>
              <a:spLocks noChangeShapeType="1"/>
            </p:cNvSpPr>
            <p:nvPr/>
          </p:nvSpPr>
          <p:spPr bwMode="auto">
            <a:xfrm>
              <a:off x="576" y="1392"/>
              <a:ext cx="0" cy="2256"/>
            </a:xfrm>
            <a:prstGeom prst="line">
              <a:avLst/>
            </a:prstGeom>
            <a:noFill/>
            <a:ln w="57150">
              <a:solidFill>
                <a:schemeClr val="bg2"/>
              </a:solidFill>
              <a:round/>
              <a:headEnd type="arrow" w="sm" len="sm"/>
              <a:tailEnd type="none" w="sm" len="sm"/>
            </a:ln>
          </p:spPr>
          <p:txBody>
            <a:bodyPr wrap="none" anchor="ctr"/>
            <a:lstStyle/>
            <a:p>
              <a:endParaRPr lang="fr-FR" sz="3600">
                <a:solidFill>
                  <a:schemeClr val="bg2">
                    <a:lumMod val="75000"/>
                  </a:schemeClr>
                </a:solidFill>
              </a:endParaRPr>
            </a:p>
          </p:txBody>
        </p:sp>
      </p:grpSp>
      <p:grpSp>
        <p:nvGrpSpPr>
          <p:cNvPr id="29" name="Group 48"/>
          <p:cNvGrpSpPr>
            <a:grpSpLocks/>
          </p:cNvGrpSpPr>
          <p:nvPr/>
        </p:nvGrpSpPr>
        <p:grpSpPr bwMode="auto">
          <a:xfrm>
            <a:off x="1403771" y="4529901"/>
            <a:ext cx="1447800" cy="1747839"/>
            <a:chOff x="624" y="2523"/>
            <a:chExt cx="912" cy="1101"/>
          </a:xfrm>
        </p:grpSpPr>
        <p:sp>
          <p:nvSpPr>
            <p:cNvPr id="30" name="AutoShape 29"/>
            <p:cNvSpPr>
              <a:spLocks noChangeArrowheads="1"/>
            </p:cNvSpPr>
            <p:nvPr/>
          </p:nvSpPr>
          <p:spPr bwMode="auto">
            <a:xfrm>
              <a:off x="624" y="2976"/>
              <a:ext cx="912" cy="624"/>
            </a:xfrm>
            <a:prstGeom prst="roundRect">
              <a:avLst>
                <a:gd name="adj" fmla="val 16667"/>
              </a:avLst>
            </a:prstGeom>
            <a:solidFill>
              <a:schemeClr val="folHlink">
                <a:alpha val="16862"/>
              </a:schemeClr>
            </a:solidFill>
            <a:ln w="12700" cap="rnd">
              <a:solidFill>
                <a:schemeClr val="accent1"/>
              </a:solidFill>
              <a:prstDash val="sysDot"/>
              <a:round/>
              <a:headEnd type="none" w="sm" len="sm"/>
              <a:tailEnd type="none" w="sm" len="sm"/>
            </a:ln>
          </p:spPr>
          <p:txBody>
            <a:bodyPr wrap="none" anchor="ctr"/>
            <a:lstStyle/>
            <a:p>
              <a:endParaRPr lang="fr-FR"/>
            </a:p>
          </p:txBody>
        </p:sp>
        <p:sp>
          <p:nvSpPr>
            <p:cNvPr id="31" name="AutoShape 31"/>
            <p:cNvSpPr>
              <a:spLocks noChangeArrowheads="1"/>
            </p:cNvSpPr>
            <p:nvPr/>
          </p:nvSpPr>
          <p:spPr bwMode="auto">
            <a:xfrm>
              <a:off x="624" y="3022"/>
              <a:ext cx="687" cy="602"/>
            </a:xfrm>
            <a:prstGeom prst="roundRect">
              <a:avLst>
                <a:gd name="adj" fmla="val 16667"/>
              </a:avLst>
            </a:prstGeom>
            <a:solidFill>
              <a:schemeClr val="folHlink"/>
            </a:solidFill>
            <a:ln w="12700">
              <a:solidFill>
                <a:schemeClr val="accent1"/>
              </a:solidFill>
              <a:round/>
              <a:headEnd type="none" w="sm" len="sm"/>
              <a:tailEnd type="none" w="sm" len="sm"/>
            </a:ln>
          </p:spPr>
          <p:txBody>
            <a:bodyPr wrap="none"/>
            <a:lstStyle/>
            <a:p>
              <a:r>
                <a:rPr lang="fr-FR" b="1" dirty="0">
                  <a:solidFill>
                    <a:srgbClr val="FDD518"/>
                  </a:solidFill>
                </a:rPr>
                <a:t>EE1</a:t>
              </a:r>
              <a:endParaRPr lang="fr-FR" dirty="0">
                <a:solidFill>
                  <a:schemeClr val="bg1"/>
                </a:solidFill>
              </a:endParaRPr>
            </a:p>
            <a:p>
              <a:r>
                <a:rPr lang="fr-FR" sz="1200" dirty="0">
                  <a:solidFill>
                    <a:schemeClr val="bg1"/>
                  </a:solidFill>
                </a:rPr>
                <a:t>Mesure,</a:t>
              </a:r>
            </a:p>
            <a:p>
              <a:r>
                <a:rPr lang="fr-FR" sz="1200" dirty="0">
                  <a:solidFill>
                    <a:schemeClr val="bg1"/>
                  </a:solidFill>
                </a:rPr>
                <a:t>Comptage</a:t>
              </a:r>
              <a:br>
                <a:rPr lang="fr-FR" sz="1200" dirty="0">
                  <a:solidFill>
                    <a:schemeClr val="bg1"/>
                  </a:solidFill>
                </a:rPr>
              </a:br>
              <a:r>
                <a:rPr lang="fr-FR" sz="1200" dirty="0">
                  <a:solidFill>
                    <a:schemeClr val="bg1"/>
                  </a:solidFill>
                </a:rPr>
                <a:t>Analyse</a:t>
              </a:r>
              <a:endParaRPr lang="fr-FR" dirty="0">
                <a:solidFill>
                  <a:schemeClr val="bg1"/>
                </a:solidFill>
              </a:endParaRPr>
            </a:p>
          </p:txBody>
        </p:sp>
        <p:sp>
          <p:nvSpPr>
            <p:cNvPr id="32" name="Text Box 44"/>
            <p:cNvSpPr txBox="1">
              <a:spLocks noChangeArrowheads="1"/>
            </p:cNvSpPr>
            <p:nvPr/>
          </p:nvSpPr>
          <p:spPr bwMode="auto">
            <a:xfrm>
              <a:off x="632" y="2523"/>
              <a:ext cx="751" cy="379"/>
            </a:xfrm>
            <a:prstGeom prst="rect">
              <a:avLst/>
            </a:prstGeom>
            <a:noFill/>
            <a:ln w="12700">
              <a:noFill/>
              <a:miter lim="800000"/>
              <a:headEnd type="none" w="sm" len="sm"/>
              <a:tailEnd type="none" w="sm" len="sm"/>
            </a:ln>
          </p:spPr>
          <p:txBody>
            <a:bodyPr wrap="square" lIns="0" tIns="0" rIns="0" bIns="0">
              <a:spAutoFit/>
            </a:bodyPr>
            <a:lstStyle/>
            <a:p>
              <a:pPr>
                <a:spcBef>
                  <a:spcPct val="50000"/>
                </a:spcBef>
              </a:pPr>
              <a:r>
                <a:rPr lang="fr-FR" sz="1400" dirty="0">
                  <a:solidFill>
                    <a:schemeClr val="bg2">
                      <a:lumMod val="50000"/>
                    </a:schemeClr>
                  </a:solidFill>
                </a:rPr>
                <a:t>Affichage</a:t>
              </a:r>
              <a:br>
                <a:rPr lang="fr-FR" sz="1400" dirty="0">
                  <a:solidFill>
                    <a:schemeClr val="bg2">
                      <a:lumMod val="50000"/>
                    </a:schemeClr>
                  </a:solidFill>
                </a:rPr>
              </a:br>
              <a:r>
                <a:rPr lang="fr-FR" sz="1400" dirty="0">
                  <a:solidFill>
                    <a:schemeClr val="bg2">
                      <a:lumMod val="50000"/>
                    </a:schemeClr>
                  </a:solidFill>
                </a:rPr>
                <a:t>Comportement</a:t>
              </a:r>
              <a:br>
                <a:rPr lang="fr-FR" sz="1400" dirty="0">
                  <a:solidFill>
                    <a:schemeClr val="bg2">
                      <a:lumMod val="50000"/>
                    </a:schemeClr>
                  </a:solidFill>
                </a:rPr>
              </a:br>
              <a:r>
                <a:rPr lang="fr-FR" sz="1400" dirty="0">
                  <a:solidFill>
                    <a:schemeClr val="bg2">
                      <a:lumMod val="50000"/>
                    </a:schemeClr>
                  </a:solidFill>
                </a:rPr>
                <a:t>Réglages</a:t>
              </a:r>
            </a:p>
          </p:txBody>
        </p:sp>
      </p:grpSp>
      <p:grpSp>
        <p:nvGrpSpPr>
          <p:cNvPr id="33" name="Group 49"/>
          <p:cNvGrpSpPr>
            <a:grpSpLocks/>
          </p:cNvGrpSpPr>
          <p:nvPr/>
        </p:nvGrpSpPr>
        <p:grpSpPr bwMode="auto">
          <a:xfrm>
            <a:off x="2394371" y="3232911"/>
            <a:ext cx="2286000" cy="2349502"/>
            <a:chOff x="1248" y="1706"/>
            <a:chExt cx="1440" cy="1480"/>
          </a:xfrm>
        </p:grpSpPr>
        <p:sp>
          <p:nvSpPr>
            <p:cNvPr id="34" name="AutoShape 33"/>
            <p:cNvSpPr>
              <a:spLocks noChangeArrowheads="1"/>
            </p:cNvSpPr>
            <p:nvPr/>
          </p:nvSpPr>
          <p:spPr bwMode="auto">
            <a:xfrm>
              <a:off x="1248" y="2392"/>
              <a:ext cx="1440" cy="789"/>
            </a:xfrm>
            <a:prstGeom prst="roundRect">
              <a:avLst>
                <a:gd name="adj" fmla="val 16667"/>
              </a:avLst>
            </a:prstGeom>
            <a:solidFill>
              <a:schemeClr val="folHlink">
                <a:alpha val="16862"/>
              </a:schemeClr>
            </a:solidFill>
            <a:ln w="12700" cap="rnd">
              <a:solidFill>
                <a:schemeClr val="accent1"/>
              </a:solidFill>
              <a:prstDash val="sysDot"/>
              <a:round/>
              <a:headEnd type="none" w="sm" len="sm"/>
              <a:tailEnd type="none" w="sm" len="sm"/>
            </a:ln>
          </p:spPr>
          <p:txBody>
            <a:bodyPr wrap="none" anchor="ctr"/>
            <a:lstStyle/>
            <a:p>
              <a:endParaRPr lang="fr-FR"/>
            </a:p>
          </p:txBody>
        </p:sp>
        <p:sp>
          <p:nvSpPr>
            <p:cNvPr id="35" name="AutoShape 32"/>
            <p:cNvSpPr>
              <a:spLocks noChangeArrowheads="1"/>
            </p:cNvSpPr>
            <p:nvPr/>
          </p:nvSpPr>
          <p:spPr bwMode="auto">
            <a:xfrm>
              <a:off x="1248" y="2458"/>
              <a:ext cx="1344" cy="723"/>
            </a:xfrm>
            <a:prstGeom prst="roundRect">
              <a:avLst>
                <a:gd name="adj" fmla="val 16667"/>
              </a:avLst>
            </a:prstGeom>
            <a:solidFill>
              <a:schemeClr val="folHlink">
                <a:alpha val="16862"/>
              </a:schemeClr>
            </a:solidFill>
            <a:ln w="12700" cap="rnd">
              <a:solidFill>
                <a:schemeClr val="accent1"/>
              </a:solidFill>
              <a:prstDash val="sysDot"/>
              <a:round/>
              <a:headEnd type="none" w="sm" len="sm"/>
              <a:tailEnd type="none" w="sm" len="sm"/>
            </a:ln>
          </p:spPr>
          <p:txBody>
            <a:bodyPr wrap="none" anchor="ctr"/>
            <a:lstStyle/>
            <a:p>
              <a:endParaRPr lang="fr-FR"/>
            </a:p>
          </p:txBody>
        </p:sp>
        <p:sp>
          <p:nvSpPr>
            <p:cNvPr id="36" name="AutoShape 34"/>
            <p:cNvSpPr>
              <a:spLocks noChangeArrowheads="1"/>
            </p:cNvSpPr>
            <p:nvPr/>
          </p:nvSpPr>
          <p:spPr bwMode="auto">
            <a:xfrm>
              <a:off x="1248" y="2529"/>
              <a:ext cx="1248" cy="657"/>
            </a:xfrm>
            <a:prstGeom prst="roundRect">
              <a:avLst>
                <a:gd name="adj" fmla="val 16667"/>
              </a:avLst>
            </a:prstGeom>
            <a:solidFill>
              <a:schemeClr val="folHlink"/>
            </a:solidFill>
            <a:ln w="12700">
              <a:solidFill>
                <a:schemeClr val="accent1"/>
              </a:solidFill>
              <a:round/>
              <a:headEnd type="none" w="sm" len="sm"/>
              <a:tailEnd type="none" w="sm" len="sm"/>
            </a:ln>
          </p:spPr>
          <p:txBody>
            <a:bodyPr wrap="none"/>
            <a:lstStyle/>
            <a:p>
              <a:r>
                <a:rPr lang="fr-FR" sz="2000" b="1" dirty="0">
                  <a:solidFill>
                    <a:srgbClr val="FDD518"/>
                  </a:solidFill>
                </a:rPr>
                <a:t>EE2</a:t>
              </a:r>
              <a:endParaRPr lang="fr-FR" sz="2000" dirty="0">
                <a:solidFill>
                  <a:schemeClr val="bg1"/>
                </a:solidFill>
              </a:endParaRPr>
            </a:p>
            <a:p>
              <a:r>
                <a:rPr lang="fr-FR" sz="1400" dirty="0">
                  <a:solidFill>
                    <a:schemeClr val="bg1"/>
                  </a:solidFill>
                </a:rPr>
                <a:t>EE1 </a:t>
              </a:r>
              <a:br>
                <a:rPr lang="fr-FR" sz="1400" dirty="0">
                  <a:solidFill>
                    <a:schemeClr val="bg1"/>
                  </a:solidFill>
                </a:rPr>
              </a:br>
              <a:r>
                <a:rPr lang="fr-FR" sz="1400" dirty="0">
                  <a:solidFill>
                    <a:schemeClr val="bg1"/>
                  </a:solidFill>
                </a:rPr>
                <a:t>+ Actions sur les </a:t>
              </a:r>
            </a:p>
            <a:p>
              <a:r>
                <a:rPr lang="fr-FR" sz="1400" dirty="0">
                  <a:solidFill>
                    <a:schemeClr val="bg1"/>
                  </a:solidFill>
                </a:rPr>
                <a:t>systèmes</a:t>
              </a:r>
              <a:endParaRPr lang="fr-FR" sz="3200" dirty="0"/>
            </a:p>
          </p:txBody>
        </p:sp>
        <p:sp>
          <p:nvSpPr>
            <p:cNvPr id="37" name="Text Box 46"/>
            <p:cNvSpPr txBox="1">
              <a:spLocks noChangeArrowheads="1"/>
            </p:cNvSpPr>
            <p:nvPr/>
          </p:nvSpPr>
          <p:spPr bwMode="auto">
            <a:xfrm>
              <a:off x="1248" y="1706"/>
              <a:ext cx="912" cy="884"/>
            </a:xfrm>
            <a:prstGeom prst="rect">
              <a:avLst/>
            </a:prstGeom>
            <a:noFill/>
            <a:ln w="12700">
              <a:noFill/>
              <a:miter lim="800000"/>
              <a:headEnd type="none" w="sm" len="sm"/>
              <a:tailEnd type="none" w="sm" len="sm"/>
            </a:ln>
          </p:spPr>
          <p:txBody>
            <a:bodyPr lIns="0" tIns="0" rIns="0" bIns="0">
              <a:spAutoFit/>
            </a:bodyPr>
            <a:lstStyle/>
            <a:p>
              <a:pPr>
                <a:spcBef>
                  <a:spcPct val="50000"/>
                </a:spcBef>
              </a:pPr>
              <a:r>
                <a:rPr lang="fr-FR" sz="1400" dirty="0">
                  <a:solidFill>
                    <a:schemeClr val="bg2">
                      <a:lumMod val="50000"/>
                    </a:schemeClr>
                  </a:solidFill>
                </a:rPr>
                <a:t>Gestion d’énergie</a:t>
              </a:r>
              <a:br>
                <a:rPr lang="fr-FR" sz="1400" dirty="0">
                  <a:solidFill>
                    <a:schemeClr val="bg2">
                      <a:lumMod val="50000"/>
                    </a:schemeClr>
                  </a:solidFill>
                </a:rPr>
              </a:br>
              <a:r>
                <a:rPr lang="fr-FR" sz="1400" dirty="0">
                  <a:solidFill>
                    <a:schemeClr val="bg2">
                      <a:lumMod val="50000"/>
                    </a:schemeClr>
                  </a:solidFill>
                </a:rPr>
                <a:t>Système intelligents de contr</a:t>
              </a:r>
              <a:r>
                <a:rPr lang="fr-FR" altLang="ja-JP" sz="1400" dirty="0">
                  <a:solidFill>
                    <a:schemeClr val="bg2">
                      <a:lumMod val="50000"/>
                    </a:schemeClr>
                  </a:solidFill>
                  <a:ea typeface="ＭＳ Ｐゴシック" pitchFamily="1" charset="-128"/>
                </a:rPr>
                <a:t>ôle,</a:t>
              </a:r>
              <a:br>
                <a:rPr lang="fr-FR" altLang="ja-JP" sz="1400" dirty="0">
                  <a:solidFill>
                    <a:schemeClr val="bg2">
                      <a:lumMod val="50000"/>
                    </a:schemeClr>
                  </a:solidFill>
                  <a:ea typeface="ＭＳ Ｐゴシック" pitchFamily="1" charset="-128"/>
                </a:rPr>
              </a:br>
              <a:r>
                <a:rPr lang="fr-FR" altLang="ja-JP" sz="1400" dirty="0">
                  <a:solidFill>
                    <a:schemeClr val="bg2">
                      <a:lumMod val="50000"/>
                    </a:schemeClr>
                  </a:solidFill>
                  <a:ea typeface="ＭＳ Ｐゴシック" pitchFamily="1" charset="-128"/>
                </a:rPr>
                <a:t>Régulation, gestion, automatisme…</a:t>
              </a:r>
              <a:endParaRPr lang="fr-FR" sz="1400" dirty="0">
                <a:solidFill>
                  <a:schemeClr val="bg2">
                    <a:lumMod val="50000"/>
                  </a:schemeClr>
                </a:solidFill>
              </a:endParaRPr>
            </a:p>
          </p:txBody>
        </p:sp>
      </p:grpSp>
      <p:grpSp>
        <p:nvGrpSpPr>
          <p:cNvPr id="38" name="Group 50"/>
          <p:cNvGrpSpPr>
            <a:grpSpLocks/>
          </p:cNvGrpSpPr>
          <p:nvPr/>
        </p:nvGrpSpPr>
        <p:grpSpPr bwMode="auto">
          <a:xfrm>
            <a:off x="4299371" y="2166111"/>
            <a:ext cx="4114800" cy="2473327"/>
            <a:chOff x="2448" y="1034"/>
            <a:chExt cx="2592" cy="1558"/>
          </a:xfrm>
        </p:grpSpPr>
        <p:sp>
          <p:nvSpPr>
            <p:cNvPr id="39" name="AutoShape 37"/>
            <p:cNvSpPr>
              <a:spLocks noChangeArrowheads="1"/>
            </p:cNvSpPr>
            <p:nvPr/>
          </p:nvSpPr>
          <p:spPr bwMode="auto">
            <a:xfrm>
              <a:off x="2448" y="1488"/>
              <a:ext cx="2592" cy="1104"/>
            </a:xfrm>
            <a:prstGeom prst="roundRect">
              <a:avLst>
                <a:gd name="adj" fmla="val 16667"/>
              </a:avLst>
            </a:prstGeom>
            <a:solidFill>
              <a:schemeClr val="folHlink">
                <a:alpha val="16862"/>
              </a:schemeClr>
            </a:solidFill>
            <a:ln w="12700" cap="rnd">
              <a:solidFill>
                <a:schemeClr val="accent1"/>
              </a:solidFill>
              <a:prstDash val="sysDot"/>
              <a:round/>
              <a:headEnd type="none" w="sm" len="sm"/>
              <a:tailEnd type="none" w="sm" len="sm"/>
            </a:ln>
          </p:spPr>
          <p:txBody>
            <a:bodyPr wrap="none" anchor="ctr"/>
            <a:lstStyle/>
            <a:p>
              <a:endParaRPr lang="fr-FR" sz="3200"/>
            </a:p>
          </p:txBody>
        </p:sp>
        <p:sp>
          <p:nvSpPr>
            <p:cNvPr id="40" name="AutoShape 36"/>
            <p:cNvSpPr>
              <a:spLocks noChangeArrowheads="1"/>
            </p:cNvSpPr>
            <p:nvPr/>
          </p:nvSpPr>
          <p:spPr bwMode="auto">
            <a:xfrm>
              <a:off x="2448" y="1632"/>
              <a:ext cx="2064" cy="960"/>
            </a:xfrm>
            <a:prstGeom prst="roundRect">
              <a:avLst>
                <a:gd name="adj" fmla="val 16667"/>
              </a:avLst>
            </a:prstGeom>
            <a:solidFill>
              <a:schemeClr val="folHlink">
                <a:alpha val="16862"/>
              </a:schemeClr>
            </a:solidFill>
            <a:ln w="12700" cap="rnd">
              <a:solidFill>
                <a:schemeClr val="accent1"/>
              </a:solidFill>
              <a:prstDash val="sysDot"/>
              <a:round/>
              <a:headEnd type="none" w="sm" len="sm"/>
              <a:tailEnd type="none" w="sm" len="sm"/>
            </a:ln>
          </p:spPr>
          <p:txBody>
            <a:bodyPr wrap="none" anchor="ctr"/>
            <a:lstStyle/>
            <a:p>
              <a:endParaRPr lang="fr-FR"/>
            </a:p>
          </p:txBody>
        </p:sp>
        <p:sp>
          <p:nvSpPr>
            <p:cNvPr id="41" name="AutoShape 35"/>
            <p:cNvSpPr>
              <a:spLocks noChangeArrowheads="1"/>
            </p:cNvSpPr>
            <p:nvPr/>
          </p:nvSpPr>
          <p:spPr bwMode="auto">
            <a:xfrm>
              <a:off x="2448" y="1728"/>
              <a:ext cx="1680" cy="864"/>
            </a:xfrm>
            <a:prstGeom prst="roundRect">
              <a:avLst>
                <a:gd name="adj" fmla="val 16667"/>
              </a:avLst>
            </a:prstGeom>
            <a:solidFill>
              <a:schemeClr val="folHlink"/>
            </a:solidFill>
            <a:ln w="12700">
              <a:solidFill>
                <a:schemeClr val="accent1"/>
              </a:solidFill>
              <a:round/>
              <a:headEnd type="none" w="sm" len="sm"/>
              <a:tailEnd type="none" w="sm" len="sm"/>
            </a:ln>
          </p:spPr>
          <p:txBody>
            <a:bodyPr wrap="none"/>
            <a:lstStyle/>
            <a:p>
              <a:r>
                <a:rPr lang="fr-FR" sz="2000" b="1" dirty="0">
                  <a:solidFill>
                    <a:srgbClr val="FDD518"/>
                  </a:solidFill>
                </a:rPr>
                <a:t>EE3</a:t>
              </a:r>
              <a:endParaRPr lang="fr-FR" sz="2000" dirty="0">
                <a:solidFill>
                  <a:schemeClr val="bg1"/>
                </a:solidFill>
              </a:endParaRPr>
            </a:p>
            <a:p>
              <a:r>
                <a:rPr lang="fr-FR" sz="1400" dirty="0">
                  <a:solidFill>
                    <a:schemeClr val="bg1"/>
                  </a:solidFill>
                </a:rPr>
                <a:t>EE2 </a:t>
              </a:r>
              <a:br>
                <a:rPr lang="fr-FR" sz="1400" dirty="0">
                  <a:solidFill>
                    <a:schemeClr val="bg1"/>
                  </a:solidFill>
                </a:rPr>
              </a:br>
              <a:r>
                <a:rPr lang="fr-FR" sz="1400" dirty="0">
                  <a:solidFill>
                    <a:schemeClr val="bg1"/>
                  </a:solidFill>
                </a:rPr>
                <a:t>+ Action sur les Equipements </a:t>
              </a:r>
              <a:br>
                <a:rPr lang="fr-FR" sz="1400" dirty="0">
                  <a:solidFill>
                    <a:schemeClr val="bg1"/>
                  </a:solidFill>
                </a:rPr>
              </a:br>
              <a:r>
                <a:rPr lang="fr-FR" sz="1400" dirty="0">
                  <a:solidFill>
                    <a:schemeClr val="bg1"/>
                  </a:solidFill>
                </a:rPr>
                <a:t>et l’Enveloppe du B</a:t>
              </a:r>
              <a:r>
                <a:rPr lang="fr-FR" altLang="ja-JP" sz="1400" dirty="0">
                  <a:solidFill>
                    <a:schemeClr val="bg1"/>
                  </a:solidFill>
                  <a:ea typeface="ＭＳ Ｐゴシック" pitchFamily="1" charset="-128"/>
                </a:rPr>
                <a:t>âtiment</a:t>
              </a:r>
              <a:endParaRPr lang="fr-FR" sz="3200" dirty="0"/>
            </a:p>
            <a:p>
              <a:endParaRPr lang="fr-FR" sz="3200" dirty="0"/>
            </a:p>
          </p:txBody>
        </p:sp>
        <p:sp>
          <p:nvSpPr>
            <p:cNvPr id="42" name="Text Box 47"/>
            <p:cNvSpPr txBox="1">
              <a:spLocks noChangeArrowheads="1"/>
            </p:cNvSpPr>
            <p:nvPr/>
          </p:nvSpPr>
          <p:spPr bwMode="auto">
            <a:xfrm>
              <a:off x="2501" y="1034"/>
              <a:ext cx="2337" cy="379"/>
            </a:xfrm>
            <a:prstGeom prst="rect">
              <a:avLst/>
            </a:prstGeom>
            <a:noFill/>
            <a:ln w="12700">
              <a:noFill/>
              <a:miter lim="800000"/>
              <a:headEnd type="none" w="sm" len="sm"/>
              <a:tailEnd type="none" w="sm" len="sm"/>
            </a:ln>
          </p:spPr>
          <p:txBody>
            <a:bodyPr wrap="square" lIns="0" tIns="0" rIns="0" bIns="0">
              <a:spAutoFit/>
            </a:bodyPr>
            <a:lstStyle/>
            <a:p>
              <a:pPr>
                <a:spcBef>
                  <a:spcPct val="50000"/>
                </a:spcBef>
              </a:pPr>
              <a:r>
                <a:rPr lang="fr-FR" sz="1400" dirty="0">
                  <a:solidFill>
                    <a:schemeClr val="bg2">
                      <a:lumMod val="50000"/>
                    </a:schemeClr>
                  </a:solidFill>
                </a:rPr>
                <a:t>Matériaux performants, Isolants thermiques</a:t>
              </a:r>
              <a:br>
                <a:rPr lang="fr-FR" sz="1400" dirty="0">
                  <a:solidFill>
                    <a:schemeClr val="bg2">
                      <a:lumMod val="50000"/>
                    </a:schemeClr>
                  </a:solidFill>
                </a:rPr>
              </a:br>
              <a:r>
                <a:rPr lang="fr-FR" sz="1400" dirty="0">
                  <a:solidFill>
                    <a:schemeClr val="bg2">
                      <a:lumMod val="50000"/>
                    </a:schemeClr>
                  </a:solidFill>
                </a:rPr>
                <a:t>Equipements de production et terminaux</a:t>
              </a:r>
              <a:br>
                <a:rPr lang="fr-FR" sz="1400" dirty="0">
                  <a:solidFill>
                    <a:schemeClr val="bg2">
                      <a:lumMod val="50000"/>
                    </a:schemeClr>
                  </a:solidFill>
                </a:rPr>
              </a:br>
              <a:r>
                <a:rPr lang="fr-FR" sz="1400" dirty="0">
                  <a:solidFill>
                    <a:schemeClr val="bg2">
                      <a:lumMod val="50000"/>
                    </a:schemeClr>
                  </a:solidFill>
                </a:rPr>
                <a:t>Vitrages, Photovolta</a:t>
              </a:r>
              <a:r>
                <a:rPr lang="fr-FR" altLang="ja-JP" sz="1400" dirty="0">
                  <a:solidFill>
                    <a:schemeClr val="bg2">
                      <a:lumMod val="50000"/>
                    </a:schemeClr>
                  </a:solidFill>
                  <a:ea typeface="ＭＳ Ｐゴシック" pitchFamily="1" charset="-128"/>
                </a:rPr>
                <a:t>ïque…</a:t>
              </a:r>
              <a:endParaRPr lang="fr-FR" sz="1400" dirty="0">
                <a:solidFill>
                  <a:schemeClr val="bg2">
                    <a:lumMod val="50000"/>
                  </a:schemeClr>
                </a:solidFill>
              </a:endParaRPr>
            </a:p>
          </p:txBody>
        </p:sp>
      </p:grpSp>
      <p:grpSp>
        <p:nvGrpSpPr>
          <p:cNvPr id="43" name="Group 54"/>
          <p:cNvGrpSpPr>
            <a:grpSpLocks/>
          </p:cNvGrpSpPr>
          <p:nvPr/>
        </p:nvGrpSpPr>
        <p:grpSpPr bwMode="auto">
          <a:xfrm>
            <a:off x="5923384" y="5096634"/>
            <a:ext cx="3125787" cy="722313"/>
            <a:chOff x="3471" y="2880"/>
            <a:chExt cx="1969" cy="455"/>
          </a:xfrm>
        </p:grpSpPr>
        <p:sp>
          <p:nvSpPr>
            <p:cNvPr id="44" name="Freeform 52"/>
            <p:cNvSpPr>
              <a:spLocks/>
            </p:cNvSpPr>
            <p:nvPr/>
          </p:nvSpPr>
          <p:spPr bwMode="auto">
            <a:xfrm>
              <a:off x="3471" y="2904"/>
              <a:ext cx="273" cy="309"/>
            </a:xfrm>
            <a:custGeom>
              <a:avLst/>
              <a:gdLst>
                <a:gd name="T0" fmla="*/ 209 w 295"/>
                <a:gd name="T1" fmla="*/ 98 h 333"/>
                <a:gd name="T2" fmla="*/ 192 w 295"/>
                <a:gd name="T3" fmla="*/ 84 h 333"/>
                <a:gd name="T4" fmla="*/ 65 w 295"/>
                <a:gd name="T5" fmla="*/ 15 h 333"/>
                <a:gd name="T6" fmla="*/ 46 w 295"/>
                <a:gd name="T7" fmla="*/ 6 h 333"/>
                <a:gd name="T8" fmla="*/ 32 w 295"/>
                <a:gd name="T9" fmla="*/ 0 h 333"/>
                <a:gd name="T10" fmla="*/ 18 w 295"/>
                <a:gd name="T11" fmla="*/ 3 h 333"/>
                <a:gd name="T12" fmla="*/ 6 w 295"/>
                <a:gd name="T13" fmla="*/ 17 h 333"/>
                <a:gd name="T14" fmla="*/ 3 w 295"/>
                <a:gd name="T15" fmla="*/ 30 h 333"/>
                <a:gd name="T16" fmla="*/ 3 w 295"/>
                <a:gd name="T17" fmla="*/ 42 h 333"/>
                <a:gd name="T18" fmla="*/ 9 w 295"/>
                <a:gd name="T19" fmla="*/ 52 h 333"/>
                <a:gd name="T20" fmla="*/ 18 w 295"/>
                <a:gd name="T21" fmla="*/ 58 h 333"/>
                <a:gd name="T22" fmla="*/ 42 w 295"/>
                <a:gd name="T23" fmla="*/ 72 h 333"/>
                <a:gd name="T24" fmla="*/ 140 w 295"/>
                <a:gd name="T25" fmla="*/ 122 h 333"/>
                <a:gd name="T26" fmla="*/ 143 w 295"/>
                <a:gd name="T27" fmla="*/ 122 h 333"/>
                <a:gd name="T28" fmla="*/ 140 w 295"/>
                <a:gd name="T29" fmla="*/ 125 h 333"/>
                <a:gd name="T30" fmla="*/ 42 w 295"/>
                <a:gd name="T31" fmla="*/ 174 h 333"/>
                <a:gd name="T32" fmla="*/ 18 w 295"/>
                <a:gd name="T33" fmla="*/ 186 h 333"/>
                <a:gd name="T34" fmla="*/ 6 w 295"/>
                <a:gd name="T35" fmla="*/ 195 h 333"/>
                <a:gd name="T36" fmla="*/ 3 w 295"/>
                <a:gd name="T37" fmla="*/ 205 h 333"/>
                <a:gd name="T38" fmla="*/ 0 w 295"/>
                <a:gd name="T39" fmla="*/ 216 h 333"/>
                <a:gd name="T40" fmla="*/ 6 w 295"/>
                <a:gd name="T41" fmla="*/ 231 h 333"/>
                <a:gd name="T42" fmla="*/ 18 w 295"/>
                <a:gd name="T43" fmla="*/ 242 h 333"/>
                <a:gd name="T44" fmla="*/ 32 w 295"/>
                <a:gd name="T45" fmla="*/ 247 h 333"/>
                <a:gd name="T46" fmla="*/ 46 w 295"/>
                <a:gd name="T47" fmla="*/ 242 h 333"/>
                <a:gd name="T48" fmla="*/ 65 w 295"/>
                <a:gd name="T49" fmla="*/ 231 h 333"/>
                <a:gd name="T50" fmla="*/ 192 w 295"/>
                <a:gd name="T51" fmla="*/ 161 h 333"/>
                <a:gd name="T52" fmla="*/ 209 w 295"/>
                <a:gd name="T53" fmla="*/ 149 h 333"/>
                <a:gd name="T54" fmla="*/ 209 w 295"/>
                <a:gd name="T55" fmla="*/ 147 h 333"/>
                <a:gd name="T56" fmla="*/ 214 w 295"/>
                <a:gd name="T57" fmla="*/ 137 h 333"/>
                <a:gd name="T58" fmla="*/ 217 w 295"/>
                <a:gd name="T59" fmla="*/ 122 h 333"/>
                <a:gd name="T60" fmla="*/ 214 w 295"/>
                <a:gd name="T61" fmla="*/ 108 h 333"/>
                <a:gd name="T62" fmla="*/ 209 w 295"/>
                <a:gd name="T63" fmla="*/ 98 h 3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5"/>
                <a:gd name="T97" fmla="*/ 0 h 333"/>
                <a:gd name="T98" fmla="*/ 295 w 295"/>
                <a:gd name="T99" fmla="*/ 333 h 3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5" h="333">
                  <a:moveTo>
                    <a:pt x="285" y="133"/>
                  </a:moveTo>
                  <a:lnTo>
                    <a:pt x="263" y="114"/>
                  </a:lnTo>
                  <a:lnTo>
                    <a:pt x="89" y="19"/>
                  </a:lnTo>
                  <a:lnTo>
                    <a:pt x="63" y="6"/>
                  </a:lnTo>
                  <a:lnTo>
                    <a:pt x="44" y="0"/>
                  </a:lnTo>
                  <a:lnTo>
                    <a:pt x="25" y="3"/>
                  </a:lnTo>
                  <a:lnTo>
                    <a:pt x="9" y="22"/>
                  </a:lnTo>
                  <a:lnTo>
                    <a:pt x="3" y="41"/>
                  </a:lnTo>
                  <a:lnTo>
                    <a:pt x="3" y="57"/>
                  </a:lnTo>
                  <a:lnTo>
                    <a:pt x="13" y="70"/>
                  </a:lnTo>
                  <a:lnTo>
                    <a:pt x="25" y="79"/>
                  </a:lnTo>
                  <a:lnTo>
                    <a:pt x="57" y="98"/>
                  </a:lnTo>
                  <a:lnTo>
                    <a:pt x="190" y="165"/>
                  </a:lnTo>
                  <a:lnTo>
                    <a:pt x="193" y="165"/>
                  </a:lnTo>
                  <a:lnTo>
                    <a:pt x="190" y="168"/>
                  </a:lnTo>
                  <a:lnTo>
                    <a:pt x="57" y="235"/>
                  </a:lnTo>
                  <a:lnTo>
                    <a:pt x="25" y="250"/>
                  </a:lnTo>
                  <a:lnTo>
                    <a:pt x="9" y="263"/>
                  </a:lnTo>
                  <a:lnTo>
                    <a:pt x="3" y="276"/>
                  </a:lnTo>
                  <a:lnTo>
                    <a:pt x="0" y="292"/>
                  </a:lnTo>
                  <a:lnTo>
                    <a:pt x="6" y="311"/>
                  </a:lnTo>
                  <a:lnTo>
                    <a:pt x="25" y="326"/>
                  </a:lnTo>
                  <a:lnTo>
                    <a:pt x="44" y="333"/>
                  </a:lnTo>
                  <a:lnTo>
                    <a:pt x="63" y="326"/>
                  </a:lnTo>
                  <a:lnTo>
                    <a:pt x="89" y="311"/>
                  </a:lnTo>
                  <a:lnTo>
                    <a:pt x="263" y="216"/>
                  </a:lnTo>
                  <a:lnTo>
                    <a:pt x="285" y="200"/>
                  </a:lnTo>
                  <a:lnTo>
                    <a:pt x="285" y="197"/>
                  </a:lnTo>
                  <a:lnTo>
                    <a:pt x="292" y="184"/>
                  </a:lnTo>
                  <a:lnTo>
                    <a:pt x="295" y="165"/>
                  </a:lnTo>
                  <a:lnTo>
                    <a:pt x="292" y="146"/>
                  </a:lnTo>
                  <a:lnTo>
                    <a:pt x="285" y="133"/>
                  </a:lnTo>
                  <a:close/>
                </a:path>
              </a:pathLst>
            </a:custGeom>
            <a:solidFill>
              <a:schemeClr val="accent1"/>
            </a:solidFill>
            <a:ln w="9525">
              <a:noFill/>
              <a:round/>
              <a:headEnd/>
              <a:tailEnd/>
            </a:ln>
          </p:spPr>
          <p:txBody>
            <a:bodyPr/>
            <a:lstStyle/>
            <a:p>
              <a:endParaRPr lang="fr-FR">
                <a:solidFill>
                  <a:schemeClr val="bg2">
                    <a:lumMod val="50000"/>
                  </a:schemeClr>
                </a:solidFill>
              </a:endParaRPr>
            </a:p>
          </p:txBody>
        </p:sp>
        <p:sp>
          <p:nvSpPr>
            <p:cNvPr id="45" name="Text Box 53"/>
            <p:cNvSpPr txBox="1">
              <a:spLocks noChangeArrowheads="1"/>
            </p:cNvSpPr>
            <p:nvPr/>
          </p:nvSpPr>
          <p:spPr bwMode="auto">
            <a:xfrm>
              <a:off x="3832" y="2880"/>
              <a:ext cx="1608" cy="455"/>
            </a:xfrm>
            <a:prstGeom prst="rect">
              <a:avLst/>
            </a:prstGeom>
            <a:noFill/>
            <a:ln w="12700">
              <a:noFill/>
              <a:miter lim="800000"/>
              <a:headEnd type="none" w="sm" len="sm"/>
              <a:tailEnd type="none" w="sm" len="sm"/>
            </a:ln>
          </p:spPr>
          <p:txBody>
            <a:bodyPr lIns="0" tIns="0" rIns="0" bIns="0">
              <a:spAutoFit/>
            </a:bodyPr>
            <a:lstStyle/>
            <a:p>
              <a:pPr>
                <a:lnSpc>
                  <a:spcPct val="110000"/>
                </a:lnSpc>
                <a:spcBef>
                  <a:spcPct val="20000"/>
                </a:spcBef>
                <a:buClr>
                  <a:srgbClr val="009530"/>
                </a:buClr>
                <a:buFont typeface="Arial" charset="0"/>
                <a:buNone/>
              </a:pPr>
              <a:r>
                <a:rPr lang="fr-FR" sz="1600" b="1" dirty="0">
                  <a:solidFill>
                    <a:schemeClr val="bg2">
                      <a:lumMod val="50000"/>
                    </a:schemeClr>
                  </a:solidFill>
                </a:rPr>
                <a:t>Classification des actions</a:t>
              </a:r>
              <a:br>
                <a:rPr lang="fr-FR" sz="1600" b="1" dirty="0">
                  <a:solidFill>
                    <a:schemeClr val="bg2">
                      <a:lumMod val="50000"/>
                    </a:schemeClr>
                  </a:solidFill>
                </a:rPr>
              </a:br>
              <a:r>
                <a:rPr lang="fr-FR" sz="1600" b="1" dirty="0">
                  <a:solidFill>
                    <a:schemeClr val="bg2">
                      <a:lumMod val="50000"/>
                    </a:schemeClr>
                  </a:solidFill>
                </a:rPr>
                <a:t>d’Efficacité Energétique</a:t>
              </a:r>
              <a:br>
                <a:rPr lang="fr-FR" sz="1600" b="1" dirty="0">
                  <a:solidFill>
                    <a:schemeClr val="bg2">
                      <a:lumMod val="50000"/>
                    </a:schemeClr>
                  </a:solidFill>
                </a:rPr>
              </a:br>
              <a:r>
                <a:rPr lang="fr-FR" sz="1100" dirty="0">
                  <a:solidFill>
                    <a:schemeClr val="bg2">
                      <a:lumMod val="50000"/>
                    </a:schemeClr>
                  </a:solidFill>
                </a:rPr>
                <a:t>(réhabilitation des b</a:t>
              </a:r>
              <a:r>
                <a:rPr lang="fr-FR" altLang="ja-JP" sz="1100" dirty="0">
                  <a:solidFill>
                    <a:schemeClr val="bg2">
                      <a:lumMod val="50000"/>
                    </a:schemeClr>
                  </a:solidFill>
                  <a:ea typeface="ＭＳ Ｐゴシック" pitchFamily="1" charset="-128"/>
                </a:rPr>
                <a:t>âtiments existants)</a:t>
              </a:r>
              <a:endParaRPr lang="fr-FR" sz="1600" dirty="0">
                <a:solidFill>
                  <a:schemeClr val="bg2">
                    <a:lumMod val="50000"/>
                  </a:schemeClr>
                </a:solidFill>
              </a:endParaRPr>
            </a:p>
          </p:txBody>
        </p:sp>
      </p:grpSp>
      <p:sp>
        <p:nvSpPr>
          <p:cNvPr id="46" name="Rectangle à coins arrondis 45"/>
          <p:cNvSpPr/>
          <p:nvPr/>
        </p:nvSpPr>
        <p:spPr>
          <a:xfrm>
            <a:off x="1332334" y="2772534"/>
            <a:ext cx="1519237" cy="3543300"/>
          </a:xfrm>
          <a:prstGeom prst="round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p:cNvSpPr txBox="1"/>
          <p:nvPr/>
        </p:nvSpPr>
        <p:spPr>
          <a:xfrm>
            <a:off x="1404667" y="2369458"/>
            <a:ext cx="1160895" cy="369332"/>
          </a:xfrm>
          <a:prstGeom prst="rect">
            <a:avLst/>
          </a:prstGeom>
          <a:noFill/>
        </p:spPr>
        <p:txBody>
          <a:bodyPr wrap="none" rtlCol="0">
            <a:spAutoFit/>
          </a:bodyPr>
          <a:lstStyle/>
          <a:p>
            <a:r>
              <a:rPr lang="fr-FR" dirty="0">
                <a:solidFill>
                  <a:srgbClr val="FF0000"/>
                </a:solidFill>
              </a:rPr>
              <a:t>CUBE2020</a:t>
            </a:r>
          </a:p>
        </p:txBody>
      </p:sp>
    </p:spTree>
    <p:extLst>
      <p:ext uri="{BB962C8B-B14F-4D97-AF65-F5344CB8AC3E}">
        <p14:creationId xmlns:p14="http://schemas.microsoft.com/office/powerpoint/2010/main" val="227796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2303463" y="251445"/>
            <a:ext cx="8386762" cy="1021730"/>
          </a:xfrm>
        </p:spPr>
        <p:txBody>
          <a:bodyPr/>
          <a:lstStyle/>
          <a:p>
            <a:pPr eaLnBrk="1">
              <a:lnSpc>
                <a:spcPct val="93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dirty="0"/>
              <a:t>Bénéfices...</a:t>
            </a:r>
          </a:p>
        </p:txBody>
      </p:sp>
      <p:sp>
        <p:nvSpPr>
          <p:cNvPr id="5" name="Rectangle 2"/>
          <p:cNvSpPr>
            <a:spLocks noChangeArrowheads="1"/>
          </p:cNvSpPr>
          <p:nvPr/>
        </p:nvSpPr>
        <p:spPr bwMode="auto">
          <a:xfrm>
            <a:off x="306742" y="2047290"/>
            <a:ext cx="9791692" cy="16605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p>
            <a:pPr marL="266700" lvl="1" indent="-265113" algn="just" hangingPunct="1">
              <a:lnSpc>
                <a:spcPct val="100000"/>
              </a:lnSpc>
              <a:spcBef>
                <a:spcPts val="575"/>
              </a:spcBef>
              <a:buSzPct val="45000"/>
              <a:buFont typeface="Wingdings" charset="0"/>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000" b="1" dirty="0">
                <a:solidFill>
                  <a:srgbClr val="626469"/>
                </a:solidFill>
                <a:latin typeface="+mn-lt"/>
              </a:rPr>
              <a:t>Des économies d’énergies réelles, attestées par un concours </a:t>
            </a:r>
            <a:r>
              <a:rPr lang="fr-FR" sz="2000" b="1" dirty="0" smtClean="0">
                <a:solidFill>
                  <a:srgbClr val="626469"/>
                </a:solidFill>
                <a:latin typeface="+mn-lt"/>
              </a:rPr>
              <a:t>national</a:t>
            </a:r>
          </a:p>
          <a:p>
            <a:pPr marL="266700" lvl="1" indent="-265113" algn="just" hangingPunct="1">
              <a:lnSpc>
                <a:spcPct val="100000"/>
              </a:lnSpc>
              <a:spcBef>
                <a:spcPts val="575"/>
              </a:spcBef>
              <a:buSzPct val="45000"/>
              <a:buFont typeface="Wingdings" charset="0"/>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100" b="1" dirty="0">
              <a:solidFill>
                <a:srgbClr val="626469"/>
              </a:solidFill>
              <a:latin typeface="+mn-lt"/>
            </a:endParaRPr>
          </a:p>
          <a:p>
            <a:pPr marL="266700" lvl="1" indent="-265113" algn="just" hangingPunct="1">
              <a:lnSpc>
                <a:spcPct val="100000"/>
              </a:lnSpc>
              <a:spcBef>
                <a:spcPts val="575"/>
              </a:spcBef>
              <a:buSzPct val="45000"/>
              <a:buFont typeface="Wingdings" charset="0"/>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000" b="1" dirty="0">
                <a:solidFill>
                  <a:srgbClr val="626469"/>
                </a:solidFill>
                <a:latin typeface="+mn-lt"/>
              </a:rPr>
              <a:t>Connaitre ses consommations et réduire la part liée à </a:t>
            </a:r>
            <a:r>
              <a:rPr lang="fr-FR" sz="2000" b="1" dirty="0" smtClean="0">
                <a:solidFill>
                  <a:srgbClr val="626469"/>
                </a:solidFill>
                <a:latin typeface="+mn-lt"/>
              </a:rPr>
              <a:t>l’usage</a:t>
            </a:r>
            <a:endParaRPr lang="fr-FR" sz="600" b="1" dirty="0">
              <a:solidFill>
                <a:srgbClr val="626469"/>
              </a:solidFill>
              <a:latin typeface="+mn-lt"/>
            </a:endParaRPr>
          </a:p>
          <a:p>
            <a:pPr marL="266700" lvl="1" indent="-265113" algn="just" hangingPunct="1">
              <a:lnSpc>
                <a:spcPct val="100000"/>
              </a:lnSpc>
              <a:spcBef>
                <a:spcPts val="575"/>
              </a:spcBef>
              <a:buSzPct val="45000"/>
              <a:buFont typeface="Wingdings" charset="0"/>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100" b="1" dirty="0">
              <a:solidFill>
                <a:srgbClr val="626469"/>
              </a:solidFill>
              <a:latin typeface="+mn-lt"/>
            </a:endParaRPr>
          </a:p>
          <a:p>
            <a:pPr marL="266700" lvl="1" indent="-265113" algn="just" hangingPunct="1">
              <a:lnSpc>
                <a:spcPct val="100000"/>
              </a:lnSpc>
              <a:spcBef>
                <a:spcPts val="575"/>
              </a:spcBef>
              <a:buSzPct val="45000"/>
              <a:buFont typeface="Wingdings" charset="0"/>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000" b="1" dirty="0">
                <a:solidFill>
                  <a:srgbClr val="626469"/>
                </a:solidFill>
                <a:latin typeface="+mn-lt"/>
              </a:rPr>
              <a:t>Valoriser une initiative « Développement Durable </a:t>
            </a:r>
            <a:r>
              <a:rPr lang="fr-FR" sz="2000" b="1" dirty="0" smtClean="0">
                <a:solidFill>
                  <a:srgbClr val="626469"/>
                </a:solidFill>
                <a:latin typeface="+mn-lt"/>
              </a:rPr>
              <a:t>»</a:t>
            </a:r>
            <a:endParaRPr lang="fr-FR" sz="2000" b="1" dirty="0">
              <a:solidFill>
                <a:srgbClr val="626469"/>
              </a:solidFill>
              <a:latin typeface="+mn-lt"/>
            </a:endParaRPr>
          </a:p>
        </p:txBody>
      </p:sp>
      <p:pic>
        <p:nvPicPr>
          <p:cNvPr id="3" name="Image 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22998" y="4571925"/>
            <a:ext cx="3168352" cy="2376264"/>
          </a:xfrm>
          <a:prstGeom prst="rect">
            <a:avLst/>
          </a:prstGeom>
        </p:spPr>
      </p:pic>
      <p:pic>
        <p:nvPicPr>
          <p:cNvPr id="1026" name="Picture 2" descr="C:\Users\nzita\Desktop\Captur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7794" y="4427909"/>
            <a:ext cx="2077922" cy="288032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descr="C:\Users\nzita\AppData\Local\Microsoft\Windows\INetCache\Content.Word\Captur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42032" y="4411810"/>
            <a:ext cx="2052632" cy="2880320"/>
          </a:xfrm>
          <a:prstGeom prst="rect">
            <a:avLst/>
          </a:prstGeom>
          <a:noFill/>
          <a:ln>
            <a:noFill/>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2303463" y="251445"/>
            <a:ext cx="8386762" cy="1021730"/>
          </a:xfrm>
        </p:spPr>
        <p:txBody>
          <a:bodyPr/>
          <a:lstStyle/>
          <a:p>
            <a:pPr eaLnBrk="1">
              <a:lnSpc>
                <a:spcPct val="93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dirty="0" smtClean="0"/>
              <a:t>Les outils</a:t>
            </a:r>
            <a:endParaRPr lang="fr-FR" dirty="0"/>
          </a:p>
        </p:txBody>
      </p:sp>
      <p:sp>
        <p:nvSpPr>
          <p:cNvPr id="5" name="Rectangle 2"/>
          <p:cNvSpPr>
            <a:spLocks noChangeArrowheads="1"/>
          </p:cNvSpPr>
          <p:nvPr/>
        </p:nvSpPr>
        <p:spPr bwMode="auto">
          <a:xfrm>
            <a:off x="306742" y="1703266"/>
            <a:ext cx="5975268" cy="49568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p>
            <a:r>
              <a:rPr lang="fr-LU" sz="2400" b="1" dirty="0"/>
              <a:t>Espace candidat</a:t>
            </a:r>
            <a:endParaRPr lang="fr-FR" sz="2400" b="1" dirty="0"/>
          </a:p>
          <a:p>
            <a:pPr marL="342900" lvl="0" indent="-342900">
              <a:buFont typeface="Arial" panose="020B0604020202020204" pitchFamily="34" charset="0"/>
              <a:buChar char="•"/>
            </a:pPr>
            <a:r>
              <a:rPr lang="fr-LU" sz="2000" dirty="0"/>
              <a:t>Evolution du classement mensuel.</a:t>
            </a:r>
            <a:endParaRPr lang="fr-FR" sz="2000" dirty="0"/>
          </a:p>
          <a:p>
            <a:pPr marL="342900" lvl="0" indent="-342900">
              <a:buFont typeface="Arial" panose="020B0604020202020204" pitchFamily="34" charset="0"/>
              <a:buChar char="•"/>
            </a:pPr>
            <a:r>
              <a:rPr lang="fr-LU" sz="2000" dirty="0"/>
              <a:t>Espace technique pour entrer les consommations.</a:t>
            </a:r>
            <a:endParaRPr lang="fr-FR" sz="2000" dirty="0"/>
          </a:p>
          <a:p>
            <a:pPr marL="342900" lvl="0" indent="-342900">
              <a:buFont typeface="Arial" panose="020B0604020202020204" pitchFamily="34" charset="0"/>
              <a:buChar char="•"/>
            </a:pPr>
            <a:r>
              <a:rPr lang="fr-LU" sz="2000" dirty="0"/>
              <a:t>Accès au kit candidats, à la </a:t>
            </a:r>
            <a:r>
              <a:rPr lang="fr-LU" sz="2000" dirty="0" smtClean="0"/>
              <a:t>FAQ… </a:t>
            </a:r>
          </a:p>
          <a:p>
            <a:pPr lvl="0"/>
            <a:endParaRPr lang="fr-FR" sz="2400" dirty="0" smtClean="0"/>
          </a:p>
          <a:p>
            <a:r>
              <a:rPr lang="fr-LU" sz="2400" b="1" dirty="0" smtClean="0"/>
              <a:t>Les consommations</a:t>
            </a:r>
            <a:endParaRPr lang="fr-FR" sz="2400" b="1" dirty="0" smtClean="0"/>
          </a:p>
          <a:p>
            <a:pPr marL="342900" lvl="0" indent="-342900">
              <a:buFont typeface="Arial" panose="020B0604020202020204" pitchFamily="34" charset="0"/>
              <a:buChar char="•"/>
            </a:pPr>
            <a:r>
              <a:rPr lang="fr-LU" sz="2000" dirty="0" smtClean="0"/>
              <a:t>Consommation </a:t>
            </a:r>
            <a:r>
              <a:rPr lang="fr-LU" sz="2000" dirty="0"/>
              <a:t>historique permettant d’établir une situation de référence.</a:t>
            </a:r>
            <a:endParaRPr lang="fr-FR" sz="2000" dirty="0"/>
          </a:p>
          <a:p>
            <a:pPr marL="342900" lvl="0" indent="-342900">
              <a:buFont typeface="Arial" panose="020B0604020202020204" pitchFamily="34" charset="0"/>
              <a:buChar char="•"/>
            </a:pPr>
            <a:r>
              <a:rPr lang="fr-LU" sz="2000" dirty="0"/>
              <a:t>Consommations mensuelles de l’année 2017 à </a:t>
            </a:r>
            <a:r>
              <a:rPr lang="fr-LU" sz="2000" b="1" dirty="0"/>
              <a:t>compléter chaque mois</a:t>
            </a:r>
            <a:r>
              <a:rPr lang="fr-LU" sz="2000" dirty="0"/>
              <a:t>.</a:t>
            </a:r>
            <a:endParaRPr lang="fr-FR" sz="2000" dirty="0"/>
          </a:p>
          <a:p>
            <a:r>
              <a:rPr lang="fr-LU" sz="2400" dirty="0"/>
              <a:t> </a:t>
            </a:r>
            <a:endParaRPr lang="fr-FR" sz="2400" dirty="0"/>
          </a:p>
          <a:p>
            <a:r>
              <a:rPr lang="fr-LU" sz="2400" b="1" dirty="0"/>
              <a:t>Kit candidat</a:t>
            </a:r>
            <a:endParaRPr lang="fr-FR" sz="2400" b="1" dirty="0"/>
          </a:p>
          <a:p>
            <a:r>
              <a:rPr lang="fr-LU" sz="2000" dirty="0" smtClean="0"/>
              <a:t>Guides</a:t>
            </a:r>
            <a:r>
              <a:rPr lang="fr-LU" sz="2000" dirty="0"/>
              <a:t>, </a:t>
            </a:r>
            <a:r>
              <a:rPr lang="fr-LU" sz="2000" dirty="0" err="1"/>
              <a:t>templates</a:t>
            </a:r>
            <a:r>
              <a:rPr lang="fr-LU" sz="2000" dirty="0"/>
              <a:t>, affiches et conseils pour maximiser ses économies d’énergie et engager ses collaborateurs</a:t>
            </a:r>
            <a:r>
              <a:rPr lang="fr-LU" sz="2000" dirty="0" smtClean="0"/>
              <a:t>.</a:t>
            </a:r>
            <a:endParaRPr lang="fr-FR" sz="2000"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498034" y="1907629"/>
            <a:ext cx="3881314"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66559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2303463" y="251445"/>
            <a:ext cx="8386762" cy="1021730"/>
          </a:xfrm>
        </p:spPr>
        <p:txBody>
          <a:bodyPr/>
          <a:lstStyle/>
          <a:p>
            <a:pPr eaLnBrk="1">
              <a:lnSpc>
                <a:spcPct val="93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dirty="0" smtClean="0"/>
              <a:t>Les intervenants</a:t>
            </a:r>
            <a:endParaRPr lang="fr-FR" dirty="0"/>
          </a:p>
        </p:txBody>
      </p:sp>
      <p:sp>
        <p:nvSpPr>
          <p:cNvPr id="5" name="Rectangle 2"/>
          <p:cNvSpPr>
            <a:spLocks noChangeArrowheads="1"/>
          </p:cNvSpPr>
          <p:nvPr/>
        </p:nvSpPr>
        <p:spPr bwMode="auto">
          <a:xfrm>
            <a:off x="306742" y="1917427"/>
            <a:ext cx="9791692" cy="4928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p>
            <a:r>
              <a:rPr lang="fr-LU" sz="2400" b="1" dirty="0"/>
              <a:t>Cube </a:t>
            </a:r>
            <a:r>
              <a:rPr lang="fr-LU" sz="2400" b="1" dirty="0" smtClean="0"/>
              <a:t>Paris</a:t>
            </a:r>
          </a:p>
          <a:p>
            <a:endParaRPr lang="fr-LU" b="1" dirty="0"/>
          </a:p>
          <a:p>
            <a:pPr marL="285750" lvl="0" indent="-285750">
              <a:buFont typeface="Arial" panose="020B0604020202020204" pitchFamily="34" charset="0"/>
              <a:buChar char="•"/>
            </a:pPr>
            <a:r>
              <a:rPr lang="fr-LU" sz="2000" dirty="0"/>
              <a:t>Administration générale du concours (informations techniques et administratives</a:t>
            </a:r>
            <a:r>
              <a:rPr lang="fr-LU" sz="2000" dirty="0" smtClean="0"/>
              <a:t>).</a:t>
            </a:r>
          </a:p>
          <a:p>
            <a:pPr lvl="0"/>
            <a:endParaRPr lang="fr-FR" sz="2000" dirty="0"/>
          </a:p>
          <a:p>
            <a:pPr marL="285750" lvl="0" indent="-285750">
              <a:buFont typeface="Arial" panose="020B0604020202020204" pitchFamily="34" charset="0"/>
              <a:buChar char="•"/>
            </a:pPr>
            <a:r>
              <a:rPr lang="fr-LU" sz="2000" dirty="0"/>
              <a:t>Organisation des événements internationaux.</a:t>
            </a:r>
            <a:endParaRPr lang="fr-FR" sz="2000" dirty="0"/>
          </a:p>
          <a:p>
            <a:endParaRPr lang="fr-FR" b="1" dirty="0" smtClean="0"/>
          </a:p>
          <a:p>
            <a:endParaRPr lang="fr-FR" b="1" dirty="0" smtClean="0"/>
          </a:p>
          <a:p>
            <a:endParaRPr lang="fr-FR" b="1" dirty="0"/>
          </a:p>
          <a:p>
            <a:r>
              <a:rPr lang="fr-LU" sz="2400" b="1" dirty="0" err="1" smtClean="0"/>
              <a:t>Neobuild</a:t>
            </a:r>
            <a:endParaRPr lang="fr-LU" sz="2400" b="1" dirty="0" smtClean="0"/>
          </a:p>
          <a:p>
            <a:endParaRPr lang="fr-FR" sz="2000" b="1" dirty="0"/>
          </a:p>
          <a:p>
            <a:pPr marL="285750" lvl="0" indent="-285750">
              <a:buFont typeface="Arial" panose="020B0604020202020204" pitchFamily="34" charset="0"/>
              <a:buChar char="•"/>
            </a:pPr>
            <a:r>
              <a:rPr lang="fr-LU" sz="2000" dirty="0"/>
              <a:t>Animation du concours au Luxembourg : point de contact, organisation des réunions d’échange</a:t>
            </a:r>
            <a:r>
              <a:rPr lang="fr-LU" sz="2000" dirty="0" smtClean="0"/>
              <a:t>.</a:t>
            </a:r>
          </a:p>
          <a:p>
            <a:pPr lvl="0"/>
            <a:endParaRPr lang="fr-FR" sz="2000" dirty="0"/>
          </a:p>
          <a:p>
            <a:pPr marL="285750" lvl="0" indent="-285750">
              <a:buFont typeface="Arial" panose="020B0604020202020204" pitchFamily="34" charset="0"/>
              <a:buChar char="•"/>
            </a:pPr>
            <a:r>
              <a:rPr lang="fr-LU" sz="2000" dirty="0"/>
              <a:t>Organisation des événements nationaux</a:t>
            </a:r>
            <a:r>
              <a:rPr lang="fr-LU" sz="2000" dirty="0" smtClean="0"/>
              <a:t>.</a:t>
            </a:r>
          </a:p>
          <a:p>
            <a:pPr lvl="0"/>
            <a:endParaRPr lang="fr-FR" sz="2000" dirty="0"/>
          </a:p>
          <a:p>
            <a:pPr marL="285750" lvl="0" indent="-285750">
              <a:buFont typeface="Arial" panose="020B0604020202020204" pitchFamily="34" charset="0"/>
              <a:buChar char="•"/>
            </a:pPr>
            <a:r>
              <a:rPr lang="fr-LU" sz="2000" dirty="0"/>
              <a:t>Candidats à l’édition 2017 !</a:t>
            </a:r>
            <a:endParaRPr lang="fr-FR" sz="2000" dirty="0"/>
          </a:p>
          <a:p>
            <a:endParaRPr lang="fr-FR" b="1"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1570" y="1907629"/>
            <a:ext cx="2376264" cy="404665"/>
          </a:xfrm>
          <a:prstGeom prst="rect">
            <a:avLst/>
          </a:prstGeom>
        </p:spPr>
      </p:pic>
      <p:pic>
        <p:nvPicPr>
          <p:cNvPr id="6" name="Picture 5">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057874" y="1807243"/>
            <a:ext cx="784396" cy="6969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Imag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9277" y="3851845"/>
            <a:ext cx="691634" cy="641904"/>
          </a:xfrm>
          <a:prstGeom prst="rect">
            <a:avLst/>
          </a:prstGeom>
        </p:spPr>
      </p:pic>
    </p:spTree>
    <p:extLst>
      <p:ext uri="{BB962C8B-B14F-4D97-AF65-F5344CB8AC3E}">
        <p14:creationId xmlns:p14="http://schemas.microsoft.com/office/powerpoint/2010/main" val="41992970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2303463" y="251445"/>
            <a:ext cx="6642843" cy="1021730"/>
          </a:xfrm>
        </p:spPr>
        <p:txBody>
          <a:bodyPr/>
          <a:lstStyle/>
          <a:p>
            <a:pPr eaLnBrk="1">
              <a:lnSpc>
                <a:spcPct val="93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3600" dirty="0" smtClean="0"/>
              <a:t>Les Candidats au Luxembourg</a:t>
            </a:r>
            <a:endParaRPr lang="fr-FR" sz="3600" dirty="0"/>
          </a:p>
        </p:txBody>
      </p:sp>
      <p:sp>
        <p:nvSpPr>
          <p:cNvPr id="5" name="Rectangle 2"/>
          <p:cNvSpPr>
            <a:spLocks noChangeArrowheads="1"/>
          </p:cNvSpPr>
          <p:nvPr/>
        </p:nvSpPr>
        <p:spPr bwMode="auto">
          <a:xfrm>
            <a:off x="2177554" y="1475581"/>
            <a:ext cx="7920880" cy="5492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p>
            <a:pPr>
              <a:lnSpc>
                <a:spcPct val="150000"/>
              </a:lnSpc>
            </a:pPr>
            <a:r>
              <a:rPr lang="fr-FR" sz="2400" b="1" dirty="0" smtClean="0"/>
              <a:t>Fonds </a:t>
            </a:r>
            <a:r>
              <a:rPr lang="fr-FR" sz="2400" b="1" dirty="0" err="1" smtClean="0"/>
              <a:t>Belval</a:t>
            </a:r>
            <a:r>
              <a:rPr lang="fr-FR" sz="2400" b="1" dirty="0" smtClean="0"/>
              <a:t> – 1 bâtiment (</a:t>
            </a:r>
            <a:r>
              <a:rPr lang="fr-FR" sz="2400" b="1" dirty="0" err="1" smtClean="0"/>
              <a:t>Belval</a:t>
            </a:r>
            <a:r>
              <a:rPr lang="fr-FR" sz="2400" b="1" dirty="0" smtClean="0"/>
              <a:t>)</a:t>
            </a:r>
          </a:p>
          <a:p>
            <a:pPr>
              <a:lnSpc>
                <a:spcPct val="150000"/>
              </a:lnSpc>
            </a:pPr>
            <a:endParaRPr lang="fr-FR" b="1" dirty="0" smtClean="0"/>
          </a:p>
          <a:p>
            <a:pPr>
              <a:lnSpc>
                <a:spcPct val="150000"/>
              </a:lnSpc>
            </a:pPr>
            <a:r>
              <a:rPr lang="fr-FR" sz="2400" b="1" dirty="0" err="1" smtClean="0"/>
              <a:t>Technoport</a:t>
            </a:r>
            <a:r>
              <a:rPr lang="fr-FR" sz="2400" b="1" dirty="0" smtClean="0"/>
              <a:t> – 5 bâtiments (</a:t>
            </a:r>
            <a:r>
              <a:rPr lang="fr-FR" sz="2400" b="1" dirty="0" err="1" smtClean="0"/>
              <a:t>Foetz</a:t>
            </a:r>
            <a:r>
              <a:rPr lang="fr-FR" sz="2400" b="1" dirty="0" smtClean="0"/>
              <a:t>)</a:t>
            </a:r>
          </a:p>
          <a:p>
            <a:pPr>
              <a:lnSpc>
                <a:spcPct val="150000"/>
              </a:lnSpc>
            </a:pPr>
            <a:endParaRPr lang="fr-FR" b="1" dirty="0"/>
          </a:p>
          <a:p>
            <a:pPr>
              <a:lnSpc>
                <a:spcPct val="150000"/>
              </a:lnSpc>
            </a:pPr>
            <a:r>
              <a:rPr lang="fr-FR" sz="2400" b="1" dirty="0" smtClean="0"/>
              <a:t>Groupe </a:t>
            </a:r>
            <a:r>
              <a:rPr lang="fr-FR" sz="2400" b="1" dirty="0" err="1" smtClean="0"/>
              <a:t>Alipa</a:t>
            </a:r>
            <a:r>
              <a:rPr lang="fr-FR" sz="2400" b="1" dirty="0" smtClean="0"/>
              <a:t> – 1 bâtiment (Wiltz)</a:t>
            </a:r>
          </a:p>
          <a:p>
            <a:pPr>
              <a:lnSpc>
                <a:spcPct val="150000"/>
              </a:lnSpc>
            </a:pPr>
            <a:endParaRPr lang="fr-FR" b="1" dirty="0"/>
          </a:p>
          <a:p>
            <a:pPr>
              <a:lnSpc>
                <a:spcPct val="150000"/>
              </a:lnSpc>
            </a:pPr>
            <a:r>
              <a:rPr lang="fr-FR" sz="2400" b="1" dirty="0" smtClean="0"/>
              <a:t>RMS – 1 bâtiment (Ettelbruck)</a:t>
            </a:r>
          </a:p>
          <a:p>
            <a:pPr>
              <a:lnSpc>
                <a:spcPct val="150000"/>
              </a:lnSpc>
            </a:pPr>
            <a:endParaRPr lang="fr-FR" b="1" dirty="0"/>
          </a:p>
          <a:p>
            <a:pPr>
              <a:lnSpc>
                <a:spcPct val="150000"/>
              </a:lnSpc>
            </a:pPr>
            <a:r>
              <a:rPr lang="fr-FR" sz="2400" b="1" dirty="0" smtClean="0"/>
              <a:t>IFSB – 1 bâtiment (Bettembourg)</a:t>
            </a:r>
            <a:endParaRPr lang="fr-FR" sz="2400" b="1" dirty="0"/>
          </a:p>
          <a:p>
            <a:pPr>
              <a:lnSpc>
                <a:spcPct val="150000"/>
              </a:lnSpc>
            </a:pPr>
            <a:endParaRPr lang="fr-FR" b="1" dirty="0"/>
          </a:p>
          <a:p>
            <a:pPr>
              <a:lnSpc>
                <a:spcPct val="150000"/>
              </a:lnSpc>
            </a:pPr>
            <a:r>
              <a:rPr lang="fr-LU" sz="2400" b="1" dirty="0" err="1" smtClean="0"/>
              <a:t>Neobuild</a:t>
            </a:r>
            <a:r>
              <a:rPr lang="fr-LU" sz="2400" b="1" dirty="0" smtClean="0"/>
              <a:t> – 1 bâtiment (Bettembourg)</a:t>
            </a:r>
          </a:p>
        </p:txBody>
      </p:sp>
      <p:grpSp>
        <p:nvGrpSpPr>
          <p:cNvPr id="2" name="Groupe 1"/>
          <p:cNvGrpSpPr/>
          <p:nvPr/>
        </p:nvGrpSpPr>
        <p:grpSpPr>
          <a:xfrm>
            <a:off x="377354" y="1475581"/>
            <a:ext cx="1440160" cy="5466440"/>
            <a:chOff x="19767" y="1475581"/>
            <a:chExt cx="1440160" cy="5466440"/>
          </a:xfrm>
        </p:grpSpPr>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362" y="6300117"/>
              <a:ext cx="691634" cy="641904"/>
            </a:xfrm>
            <a:prstGeom prst="rect">
              <a:avLst/>
            </a:prstGeom>
          </p:spPr>
        </p:pic>
        <p:pic>
          <p:nvPicPr>
            <p:cNvPr id="1026" name="Picture 2" descr="RMS.lu S.A. - Solutions d'identification automatique et de mobilité - Energy Harves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16" y="4427909"/>
              <a:ext cx="1241450" cy="5230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s de recherche d'images pour « ifsb luxembourg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354" y="5436021"/>
              <a:ext cx="900100" cy="4643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ltats de recherche d'images pour « alipa luxembourg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322" y="3563813"/>
              <a:ext cx="1298747" cy="4222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ésultats de recherche d'images pour « technoport luxembourg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108" y="2555701"/>
              <a:ext cx="1225358" cy="3600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associé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767" y="1475581"/>
              <a:ext cx="1440160" cy="720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524775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2929</TotalTime>
  <Words>1867</Words>
  <Application>Microsoft Office PowerPoint</Application>
  <PresentationFormat>Personnalisé</PresentationFormat>
  <Paragraphs>360</Paragraphs>
  <Slides>36</Slides>
  <Notes>22</Notes>
  <HiddenSlides>0</HiddenSlides>
  <MMClips>0</MMClips>
  <ScaleCrop>false</ScaleCrop>
  <HeadingPairs>
    <vt:vector size="4" baseType="variant">
      <vt:variant>
        <vt:lpstr>Thème</vt:lpstr>
      </vt:variant>
      <vt:variant>
        <vt:i4>4</vt:i4>
      </vt:variant>
      <vt:variant>
        <vt:lpstr>Titres des diapositives</vt:lpstr>
      </vt:variant>
      <vt:variant>
        <vt:i4>36</vt:i4>
      </vt:variant>
    </vt:vector>
  </HeadingPairs>
  <TitlesOfParts>
    <vt:vector size="40" baseType="lpstr">
      <vt:lpstr>1_Thème Office</vt:lpstr>
      <vt:lpstr>2_Thème Office</vt:lpstr>
      <vt:lpstr>4_Thème Office</vt:lpstr>
      <vt:lpstr>Thème Office</vt:lpstr>
      <vt:lpstr>Présentation PowerPoint</vt:lpstr>
      <vt:lpstr>Un concours</vt:lpstr>
      <vt:lpstr>Pourquoi CUBE 2020?</vt:lpstr>
      <vt:lpstr>LE PRINCIPE</vt:lpstr>
      <vt:lpstr>CUBE dans les actions d’efficacité énergétique</vt:lpstr>
      <vt:lpstr>Bénéfices...</vt:lpstr>
      <vt:lpstr>Les outils</vt:lpstr>
      <vt:lpstr>Les intervenants</vt:lpstr>
      <vt:lpstr>Les Candidats au Luxembourg</vt:lpstr>
      <vt:lpstr>Présentation PowerPoint</vt:lpstr>
      <vt:lpstr>Déploiement - mode d’emploi</vt:lpstr>
      <vt:lpstr>1. Former votre « Dream Team »</vt:lpstr>
      <vt:lpstr>2. Communiquer: trois principes.</vt:lpstr>
      <vt:lpstr>Communiquer: les canaux</vt:lpstr>
      <vt:lpstr>3. Enthousiasmer – Les clés de la motivation personnelle</vt:lpstr>
      <vt:lpstr>Enthousiasmer – Les clés de la motivation collective</vt:lpstr>
      <vt:lpstr>4. Manager: une équipe cube « carrée »...</vt:lpstr>
      <vt:lpstr>Manager : une progression à adopter</vt:lpstr>
      <vt:lpstr>5.  Les moyens de l’action</vt:lpstr>
      <vt:lpstr>Au Luxembourg</vt:lpstr>
      <vt:lpstr>Au Luxembourg : La mise en place</vt:lpstr>
      <vt:lpstr>Au Luxembourg : La communication / sensibilisation</vt:lpstr>
      <vt:lpstr>Présentation PowerPoint</vt:lpstr>
      <vt:lpstr>Principaux postes de consommation</vt:lpstr>
      <vt:lpstr>Chauffage, climatisation et ventilation.</vt:lpstr>
      <vt:lpstr>Chauffage et ventilation</vt:lpstr>
      <vt:lpstr>Autres consommations</vt:lpstr>
      <vt:lpstr>Eclairage: 10 à 25% de vos consommations…</vt:lpstr>
      <vt:lpstr>Informatique individuelle: 10 à 25% également...</vt:lpstr>
      <vt:lpstr>Imprimantes et photocopieurs</vt:lpstr>
      <vt:lpstr>Machines à café, bouilloires, etc.</vt:lpstr>
      <vt:lpstr>Divers</vt:lpstr>
      <vt:lpstr>Au Luxembourg</vt:lpstr>
      <vt:lpstr>Présentation PowerPoint</vt:lpstr>
      <vt:lpstr>A lire absolument !</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Cédric BOREL</dc:creator>
  <cp:lastModifiedBy>Nicolas Zita</cp:lastModifiedBy>
  <cp:revision>297</cp:revision>
  <cp:lastPrinted>2016-02-16T11:25:21Z</cp:lastPrinted>
  <dcterms:created xsi:type="dcterms:W3CDTF">1601-01-01T00:00:00Z</dcterms:created>
  <dcterms:modified xsi:type="dcterms:W3CDTF">2017-01-19T08:40:23Z</dcterms:modified>
</cp:coreProperties>
</file>