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1"/>
  </p:notesMasterIdLst>
  <p:handoutMasterIdLst>
    <p:handoutMasterId r:id="rId12"/>
  </p:handoutMasterIdLst>
  <p:sldIdLst>
    <p:sldId id="281" r:id="rId2"/>
    <p:sldId id="299" r:id="rId3"/>
    <p:sldId id="286" r:id="rId4"/>
    <p:sldId id="300" r:id="rId5"/>
    <p:sldId id="305" r:id="rId6"/>
    <p:sldId id="302" r:id="rId7"/>
    <p:sldId id="303" r:id="rId8"/>
    <p:sldId id="304" r:id="rId9"/>
    <p:sldId id="308" r:id="rId10"/>
  </p:sldIdLst>
  <p:sldSz cx="24384000" cy="13684250"/>
  <p:notesSz cx="6735763" cy="9866313"/>
  <p:defaultTextStyle>
    <a:defPPr>
      <a:defRPr lang="en-US"/>
    </a:defPPr>
    <a:lvl1pPr marL="0" algn="l" defTabSz="1827246" rtl="0" eaLnBrk="1" latinLnBrk="0" hangingPunct="1">
      <a:defRPr sz="3597" kern="1200">
        <a:solidFill>
          <a:schemeClr val="tx1"/>
        </a:solidFill>
        <a:latin typeface="+mn-lt"/>
        <a:ea typeface="+mn-ea"/>
        <a:cs typeface="+mn-cs"/>
      </a:defRPr>
    </a:lvl1pPr>
    <a:lvl2pPr marL="913623" algn="l" defTabSz="1827246" rtl="0" eaLnBrk="1" latinLnBrk="0" hangingPunct="1">
      <a:defRPr sz="3597" kern="1200">
        <a:solidFill>
          <a:schemeClr val="tx1"/>
        </a:solidFill>
        <a:latin typeface="+mn-lt"/>
        <a:ea typeface="+mn-ea"/>
        <a:cs typeface="+mn-cs"/>
      </a:defRPr>
    </a:lvl2pPr>
    <a:lvl3pPr marL="1827246" algn="l" defTabSz="1827246" rtl="0" eaLnBrk="1" latinLnBrk="0" hangingPunct="1">
      <a:defRPr sz="3597" kern="1200">
        <a:solidFill>
          <a:schemeClr val="tx1"/>
        </a:solidFill>
        <a:latin typeface="+mn-lt"/>
        <a:ea typeface="+mn-ea"/>
        <a:cs typeface="+mn-cs"/>
      </a:defRPr>
    </a:lvl3pPr>
    <a:lvl4pPr marL="2740868" algn="l" defTabSz="1827246" rtl="0" eaLnBrk="1" latinLnBrk="0" hangingPunct="1">
      <a:defRPr sz="3597" kern="1200">
        <a:solidFill>
          <a:schemeClr val="tx1"/>
        </a:solidFill>
        <a:latin typeface="+mn-lt"/>
        <a:ea typeface="+mn-ea"/>
        <a:cs typeface="+mn-cs"/>
      </a:defRPr>
    </a:lvl4pPr>
    <a:lvl5pPr marL="3654491" algn="l" defTabSz="1827246" rtl="0" eaLnBrk="1" latinLnBrk="0" hangingPunct="1">
      <a:defRPr sz="3597" kern="1200">
        <a:solidFill>
          <a:schemeClr val="tx1"/>
        </a:solidFill>
        <a:latin typeface="+mn-lt"/>
        <a:ea typeface="+mn-ea"/>
        <a:cs typeface="+mn-cs"/>
      </a:defRPr>
    </a:lvl5pPr>
    <a:lvl6pPr marL="4568114" algn="l" defTabSz="1827246" rtl="0" eaLnBrk="1" latinLnBrk="0" hangingPunct="1">
      <a:defRPr sz="3597" kern="1200">
        <a:solidFill>
          <a:schemeClr val="tx1"/>
        </a:solidFill>
        <a:latin typeface="+mn-lt"/>
        <a:ea typeface="+mn-ea"/>
        <a:cs typeface="+mn-cs"/>
      </a:defRPr>
    </a:lvl6pPr>
    <a:lvl7pPr marL="5481737" algn="l" defTabSz="1827246" rtl="0" eaLnBrk="1" latinLnBrk="0" hangingPunct="1">
      <a:defRPr sz="3597" kern="1200">
        <a:solidFill>
          <a:schemeClr val="tx1"/>
        </a:solidFill>
        <a:latin typeface="+mn-lt"/>
        <a:ea typeface="+mn-ea"/>
        <a:cs typeface="+mn-cs"/>
      </a:defRPr>
    </a:lvl7pPr>
    <a:lvl8pPr marL="6395359" algn="l" defTabSz="1827246" rtl="0" eaLnBrk="1" latinLnBrk="0" hangingPunct="1">
      <a:defRPr sz="3597" kern="1200">
        <a:solidFill>
          <a:schemeClr val="tx1"/>
        </a:solidFill>
        <a:latin typeface="+mn-lt"/>
        <a:ea typeface="+mn-ea"/>
        <a:cs typeface="+mn-cs"/>
      </a:defRPr>
    </a:lvl8pPr>
    <a:lvl9pPr marL="7308982" algn="l" defTabSz="1827246" rtl="0" eaLnBrk="1" latinLnBrk="0" hangingPunct="1">
      <a:defRPr sz="359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534"/>
    <a:srgbClr val="1428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3238F-706A-44DC-B323-6B4C0997F60D}" v="30" dt="2023-02-02T12:43:24.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5149" autoAdjust="0"/>
  </p:normalViewPr>
  <p:slideViewPr>
    <p:cSldViewPr>
      <p:cViewPr varScale="1">
        <p:scale>
          <a:sx n="38" d="100"/>
          <a:sy n="38" d="100"/>
        </p:scale>
        <p:origin x="732" y="78"/>
      </p:cViewPr>
      <p:guideLst/>
    </p:cSldViewPr>
  </p:slideViewPr>
  <p:notesTextViewPr>
    <p:cViewPr>
      <p:scale>
        <a:sx n="1" d="1"/>
        <a:sy n="1" d="1"/>
      </p:scale>
      <p:origin x="0" y="0"/>
    </p:cViewPr>
  </p:notesTextViewPr>
  <p:notesViewPr>
    <p:cSldViewPr showGuides="1">
      <p:cViewPr varScale="1">
        <p:scale>
          <a:sx n="84" d="100"/>
          <a:sy n="84" d="100"/>
        </p:scale>
        <p:origin x="3828" y="90"/>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F42796D-5CDF-CE42-F877-A3F9A5B1131F}"/>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8DF6F4-F7DA-35B1-048F-86CA138B26F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1493E744-B034-405F-96DB-6F523E73EC65}" type="datetimeFigureOut">
              <a:rPr lang="fr-FR" smtClean="0"/>
              <a:t>04/04/2023</a:t>
            </a:fld>
            <a:endParaRPr lang="fr-FR"/>
          </a:p>
        </p:txBody>
      </p:sp>
      <p:sp>
        <p:nvSpPr>
          <p:cNvPr id="4" name="Espace réservé du pied de page 3">
            <a:extLst>
              <a:ext uri="{FF2B5EF4-FFF2-40B4-BE49-F238E27FC236}">
                <a16:creationId xmlns:a16="http://schemas.microsoft.com/office/drawing/2014/main" id="{A990DA6B-79E7-D88C-C995-768CC5E8AEA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78F17A2-44A2-8221-8550-7B828D4E2FCD}"/>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FB19996-C048-4B7A-B11C-33ED1E8FBB4A}" type="slidenum">
              <a:rPr lang="fr-FR" smtClean="0"/>
              <a:t>‹N°›</a:t>
            </a:fld>
            <a:endParaRPr lang="fr-FR"/>
          </a:p>
        </p:txBody>
      </p:sp>
    </p:spTree>
    <p:extLst>
      <p:ext uri="{BB962C8B-B14F-4D97-AF65-F5344CB8AC3E}">
        <p14:creationId xmlns:p14="http://schemas.microsoft.com/office/powerpoint/2010/main" val="2224404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8" userDrawn="1">
          <p15:clr>
            <a:srgbClr val="F26B43"/>
          </p15:clr>
        </p15:guide>
        <p15:guide id="2" pos="212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0977CDA-A108-4A9C-80FB-79F05DBA4EF1}" type="datetimeFigureOut">
              <a:rPr lang="en-US" smtClean="0"/>
              <a:t>4/4/2023</a:t>
            </a:fld>
            <a:endParaRPr lang="en-US"/>
          </a:p>
        </p:txBody>
      </p:sp>
      <p:sp>
        <p:nvSpPr>
          <p:cNvPr id="4" name="Slide Image Placeholder 3"/>
          <p:cNvSpPr>
            <a:spLocks noGrp="1" noRot="1" noChangeAspect="1"/>
          </p:cNvSpPr>
          <p:nvPr>
            <p:ph type="sldImg" idx="2"/>
          </p:nvPr>
        </p:nvSpPr>
        <p:spPr>
          <a:xfrm>
            <a:off x="403225" y="1233488"/>
            <a:ext cx="59293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2B99FB5-0055-4882-AE8D-A0170D1F6237}" type="slidenum">
              <a:rPr lang="en-US" smtClean="0"/>
              <a:t>‹N°›</a:t>
            </a:fld>
            <a:endParaRPr lang="en-US"/>
          </a:p>
        </p:txBody>
      </p:sp>
    </p:spTree>
    <p:extLst>
      <p:ext uri="{BB962C8B-B14F-4D97-AF65-F5344CB8AC3E}">
        <p14:creationId xmlns:p14="http://schemas.microsoft.com/office/powerpoint/2010/main" val="1808033726"/>
      </p:ext>
    </p:extLst>
  </p:cSld>
  <p:clrMap bg1="lt1" tx1="dk1" bg2="lt2" tx2="dk2" accent1="accent1" accent2="accent2" accent3="accent3" accent4="accent4" accent5="accent5" accent6="accent6" hlink="hlink" folHlink="folHlink"/>
  <p:notesStyle>
    <a:lvl1pPr marL="0" algn="l" defTabSz="1826970" rtl="0" eaLnBrk="1" latinLnBrk="0" hangingPunct="1">
      <a:defRPr sz="2398" kern="1200">
        <a:solidFill>
          <a:schemeClr val="tx1"/>
        </a:solidFill>
        <a:latin typeface="+mn-lt"/>
        <a:ea typeface="+mn-ea"/>
        <a:cs typeface="+mn-cs"/>
      </a:defRPr>
    </a:lvl1pPr>
    <a:lvl2pPr marL="913485" algn="l" defTabSz="1826970" rtl="0" eaLnBrk="1" latinLnBrk="0" hangingPunct="1">
      <a:defRPr sz="2398" kern="1200">
        <a:solidFill>
          <a:schemeClr val="tx1"/>
        </a:solidFill>
        <a:latin typeface="+mn-lt"/>
        <a:ea typeface="+mn-ea"/>
        <a:cs typeface="+mn-cs"/>
      </a:defRPr>
    </a:lvl2pPr>
    <a:lvl3pPr marL="1826970" algn="l" defTabSz="1826970" rtl="0" eaLnBrk="1" latinLnBrk="0" hangingPunct="1">
      <a:defRPr sz="2398" kern="1200">
        <a:solidFill>
          <a:schemeClr val="tx1"/>
        </a:solidFill>
        <a:latin typeface="+mn-lt"/>
        <a:ea typeface="+mn-ea"/>
        <a:cs typeface="+mn-cs"/>
      </a:defRPr>
    </a:lvl3pPr>
    <a:lvl4pPr marL="2740451" algn="l" defTabSz="1826970" rtl="0" eaLnBrk="1" latinLnBrk="0" hangingPunct="1">
      <a:defRPr sz="2398" kern="1200">
        <a:solidFill>
          <a:schemeClr val="tx1"/>
        </a:solidFill>
        <a:latin typeface="+mn-lt"/>
        <a:ea typeface="+mn-ea"/>
        <a:cs typeface="+mn-cs"/>
      </a:defRPr>
    </a:lvl4pPr>
    <a:lvl5pPr marL="3653934" algn="l" defTabSz="1826970" rtl="0" eaLnBrk="1" latinLnBrk="0" hangingPunct="1">
      <a:defRPr sz="2398" kern="1200">
        <a:solidFill>
          <a:schemeClr val="tx1"/>
        </a:solidFill>
        <a:latin typeface="+mn-lt"/>
        <a:ea typeface="+mn-ea"/>
        <a:cs typeface="+mn-cs"/>
      </a:defRPr>
    </a:lvl5pPr>
    <a:lvl6pPr marL="4567418" algn="l" defTabSz="1826970" rtl="0" eaLnBrk="1" latinLnBrk="0" hangingPunct="1">
      <a:defRPr sz="2398" kern="1200">
        <a:solidFill>
          <a:schemeClr val="tx1"/>
        </a:solidFill>
        <a:latin typeface="+mn-lt"/>
        <a:ea typeface="+mn-ea"/>
        <a:cs typeface="+mn-cs"/>
      </a:defRPr>
    </a:lvl6pPr>
    <a:lvl7pPr marL="5480903" algn="l" defTabSz="1826970" rtl="0" eaLnBrk="1" latinLnBrk="0" hangingPunct="1">
      <a:defRPr sz="2398" kern="1200">
        <a:solidFill>
          <a:schemeClr val="tx1"/>
        </a:solidFill>
        <a:latin typeface="+mn-lt"/>
        <a:ea typeface="+mn-ea"/>
        <a:cs typeface="+mn-cs"/>
      </a:defRPr>
    </a:lvl7pPr>
    <a:lvl8pPr marL="6394388" algn="l" defTabSz="1826970" rtl="0" eaLnBrk="1" latinLnBrk="0" hangingPunct="1">
      <a:defRPr sz="2398" kern="1200">
        <a:solidFill>
          <a:schemeClr val="tx1"/>
        </a:solidFill>
        <a:latin typeface="+mn-lt"/>
        <a:ea typeface="+mn-ea"/>
        <a:cs typeface="+mn-cs"/>
      </a:defRPr>
    </a:lvl8pPr>
    <a:lvl9pPr marL="7307871" algn="l" defTabSz="1826970" rtl="0" eaLnBrk="1" latinLnBrk="0" hangingPunct="1">
      <a:defRPr sz="23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5B2F37FF-AC16-B191-91AB-1BBE9AEB8125}"/>
              </a:ext>
            </a:extLst>
          </p:cNvPr>
          <p:cNvPicPr>
            <a:picLocks noChangeAspect="1"/>
          </p:cNvPicPr>
          <p:nvPr userDrawn="1"/>
        </p:nvPicPr>
        <p:blipFill rotWithShape="1">
          <a:blip r:embed="rId2"/>
          <a:srcRect l="2527" r="2527" b="80387"/>
          <a:stretch/>
        </p:blipFill>
        <p:spPr>
          <a:xfrm flipH="1">
            <a:off x="-10454" y="9016302"/>
            <a:ext cx="24394454" cy="4667948"/>
          </a:xfrm>
          <a:prstGeom prst="rect">
            <a:avLst/>
          </a:prstGeom>
          <a:ln w="12700">
            <a:miter lim="400000"/>
          </a:ln>
        </p:spPr>
      </p:pic>
      <p:pic>
        <p:nvPicPr>
          <p:cNvPr id="4" name="Image 3">
            <a:extLst>
              <a:ext uri="{FF2B5EF4-FFF2-40B4-BE49-F238E27FC236}">
                <a16:creationId xmlns:a16="http://schemas.microsoft.com/office/drawing/2014/main" id="{1D446DCA-5153-5C00-78F8-9BD27613A9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912" b="2635"/>
          <a:stretch/>
        </p:blipFill>
        <p:spPr>
          <a:xfrm>
            <a:off x="713758" y="5573067"/>
            <a:ext cx="23670242" cy="7389297"/>
          </a:xfrm>
          <a:prstGeom prst="rect">
            <a:avLst/>
          </a:prstGeom>
        </p:spPr>
      </p:pic>
      <p:pic>
        <p:nvPicPr>
          <p:cNvPr id="5" name="Image 4">
            <a:extLst>
              <a:ext uri="{FF2B5EF4-FFF2-40B4-BE49-F238E27FC236}">
                <a16:creationId xmlns:a16="http://schemas.microsoft.com/office/drawing/2014/main" id="{3B6FED38-B3C0-AF36-4E65-FD63590AE411}"/>
              </a:ext>
            </a:extLst>
          </p:cNvPr>
          <p:cNvPicPr>
            <a:picLocks noChangeAspect="1"/>
          </p:cNvPicPr>
          <p:nvPr userDrawn="1"/>
        </p:nvPicPr>
        <p:blipFill>
          <a:blip r:embed="rId4"/>
          <a:stretch>
            <a:fillRect/>
          </a:stretch>
        </p:blipFill>
        <p:spPr>
          <a:xfrm>
            <a:off x="1200312" y="943369"/>
            <a:ext cx="6826621" cy="2968265"/>
          </a:xfrm>
          <a:prstGeom prst="rect">
            <a:avLst/>
          </a:prstGeom>
        </p:spPr>
      </p:pic>
      <p:sp>
        <p:nvSpPr>
          <p:cNvPr id="8" name="Titre de diapositive">
            <a:extLst>
              <a:ext uri="{FF2B5EF4-FFF2-40B4-BE49-F238E27FC236}">
                <a16:creationId xmlns:a16="http://schemas.microsoft.com/office/drawing/2014/main" id="{9A2BB98D-E231-BCDD-D003-B1C76E63AD54}"/>
              </a:ext>
            </a:extLst>
          </p:cNvPr>
          <p:cNvSpPr txBox="1">
            <a:spLocks noGrp="1"/>
          </p:cNvSpPr>
          <p:nvPr>
            <p:ph type="title" hasCustomPrompt="1"/>
          </p:nvPr>
        </p:nvSpPr>
        <p:spPr>
          <a:xfrm>
            <a:off x="11330215" y="4174308"/>
            <a:ext cx="9939017" cy="1849644"/>
          </a:xfrm>
          <a:prstGeom prst="rect">
            <a:avLst/>
          </a:prstGeom>
        </p:spPr>
        <p:txBody>
          <a:bodyPr anchor="t"/>
          <a:lstStyle>
            <a:lvl1pPr>
              <a:lnSpc>
                <a:spcPct val="100000"/>
              </a:lnSpc>
              <a:defRPr sz="9977" b="0" i="0">
                <a:solidFill>
                  <a:schemeClr val="bg2">
                    <a:lumMod val="10000"/>
                  </a:schemeClr>
                </a:solidFill>
                <a:latin typeface="KoHo ExtraLight" pitchFamily="2" charset="-34"/>
                <a:cs typeface="KoHo ExtraLight" pitchFamily="2" charset="-34"/>
              </a:defRPr>
            </a:lvl1pPr>
          </a:lstStyle>
          <a:p>
            <a:r>
              <a:rPr lang="fr-FR" dirty="0"/>
              <a:t>TITRE DE LA PRESENTATION</a:t>
            </a:r>
            <a:endParaRPr dirty="0"/>
          </a:p>
        </p:txBody>
      </p:sp>
      <p:sp>
        <p:nvSpPr>
          <p:cNvPr id="9" name="Sous-titre de diapositive">
            <a:extLst>
              <a:ext uri="{FF2B5EF4-FFF2-40B4-BE49-F238E27FC236}">
                <a16:creationId xmlns:a16="http://schemas.microsoft.com/office/drawing/2014/main" id="{464B7EA4-F0F0-D1E2-ABB9-3AC7204D4E1E}"/>
              </a:ext>
            </a:extLst>
          </p:cNvPr>
          <p:cNvSpPr txBox="1">
            <a:spLocks noGrp="1"/>
          </p:cNvSpPr>
          <p:nvPr>
            <p:ph type="body" sz="quarter" idx="21" hasCustomPrompt="1"/>
          </p:nvPr>
        </p:nvSpPr>
        <p:spPr>
          <a:xfrm>
            <a:off x="11330215" y="7193991"/>
            <a:ext cx="11086291" cy="932616"/>
          </a:xfrm>
          <a:prstGeom prst="rect">
            <a:avLst/>
          </a:prstGeom>
        </p:spPr>
        <p:txBody>
          <a:bodyPr lIns="45719" tIns="45719" rIns="45719" bIns="45719"/>
          <a:lstStyle>
            <a:lvl1pPr marL="0" indent="0" defTabSz="823601">
              <a:lnSpc>
                <a:spcPct val="100000"/>
              </a:lnSpc>
              <a:spcBef>
                <a:spcPts val="0"/>
              </a:spcBef>
              <a:buSzTx/>
              <a:buNone/>
              <a:defRPr sz="4989" b="1" i="0">
                <a:solidFill>
                  <a:srgbClr val="E5A625"/>
                </a:solidFill>
                <a:latin typeface="KoHo" pitchFamily="2" charset="-34"/>
                <a:cs typeface="KoHo" pitchFamily="2" charset="-34"/>
              </a:defRPr>
            </a:lvl1pPr>
          </a:lstStyle>
          <a:p>
            <a:r>
              <a:rPr dirty="0"/>
              <a:t>Sous-</a:t>
            </a:r>
            <a:r>
              <a:rPr dirty="0" err="1"/>
              <a:t>titre</a:t>
            </a:r>
            <a:r>
              <a:rPr dirty="0"/>
              <a:t> de </a:t>
            </a:r>
            <a:r>
              <a:rPr lang="fr-FR" dirty="0"/>
              <a:t>présentation</a:t>
            </a:r>
            <a:endParaRPr dirty="0"/>
          </a:p>
        </p:txBody>
      </p:sp>
    </p:spTree>
    <p:extLst>
      <p:ext uri="{BB962C8B-B14F-4D97-AF65-F5344CB8AC3E}">
        <p14:creationId xmlns:p14="http://schemas.microsoft.com/office/powerpoint/2010/main" val="39760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04804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737FC764-4148-46CB-905B-6F63247D9214}"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9417341" cy="1102056"/>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sp>
        <p:nvSpPr>
          <p:cNvPr id="10" name="Content Placeholder 2">
            <a:extLst>
              <a:ext uri="{FF2B5EF4-FFF2-40B4-BE49-F238E27FC236}">
                <a16:creationId xmlns:a16="http://schemas.microsoft.com/office/drawing/2014/main" id="{8CAE3F5A-6734-83A7-FFCA-FF4F5222216A}"/>
              </a:ext>
            </a:extLst>
          </p:cNvPr>
          <p:cNvSpPr>
            <a:spLocks noGrp="1"/>
          </p:cNvSpPr>
          <p:nvPr>
            <p:ph idx="14" hasCustomPrompt="1"/>
          </p:nvPr>
        </p:nvSpPr>
        <p:spPr>
          <a:xfrm>
            <a:off x="12511585" y="2931008"/>
            <a:ext cx="10480413"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9" name="Image 8">
            <a:extLst>
              <a:ext uri="{FF2B5EF4-FFF2-40B4-BE49-F238E27FC236}">
                <a16:creationId xmlns:a16="http://schemas.microsoft.com/office/drawing/2014/main" id="{46B9E071-A253-824C-4DFE-3F62CA031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829338712"/>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04804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EF69F8F5-4D6B-4A58-A66B-C9753AEC319E}"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0172241" cy="1102056"/>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sp>
        <p:nvSpPr>
          <p:cNvPr id="10" name="Content Placeholder 2">
            <a:extLst>
              <a:ext uri="{FF2B5EF4-FFF2-40B4-BE49-F238E27FC236}">
                <a16:creationId xmlns:a16="http://schemas.microsoft.com/office/drawing/2014/main" id="{8CAE3F5A-6734-83A7-FFCA-FF4F5222216A}"/>
              </a:ext>
            </a:extLst>
          </p:cNvPr>
          <p:cNvSpPr>
            <a:spLocks noGrp="1"/>
          </p:cNvSpPr>
          <p:nvPr>
            <p:ph idx="14" hasCustomPrompt="1"/>
          </p:nvPr>
        </p:nvSpPr>
        <p:spPr>
          <a:xfrm>
            <a:off x="12511587" y="2931008"/>
            <a:ext cx="10480413"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Espace réservé du texte 10">
            <a:extLst>
              <a:ext uri="{FF2B5EF4-FFF2-40B4-BE49-F238E27FC236}">
                <a16:creationId xmlns:a16="http://schemas.microsoft.com/office/drawing/2014/main" id="{56955B9D-9AB6-946C-E4F7-C064A7B2EE42}"/>
              </a:ext>
            </a:extLst>
          </p:cNvPr>
          <p:cNvSpPr>
            <a:spLocks noGrp="1"/>
          </p:cNvSpPr>
          <p:nvPr>
            <p:ph type="body" sz="quarter" idx="15" hasCustomPrompt="1"/>
          </p:nvPr>
        </p:nvSpPr>
        <p:spPr>
          <a:xfrm>
            <a:off x="12819759" y="1828952"/>
            <a:ext cx="10172241" cy="1102056"/>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pic>
        <p:nvPicPr>
          <p:cNvPr id="13" name="Image 12">
            <a:extLst>
              <a:ext uri="{FF2B5EF4-FFF2-40B4-BE49-F238E27FC236}">
                <a16:creationId xmlns:a16="http://schemas.microsoft.com/office/drawing/2014/main" id="{9D8AC86F-73EC-8486-3709-801E40A6E5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2966254801"/>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39470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72707748-F462-410F-B5A3-9B2F368A114F}"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9417341" cy="1103311"/>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sp>
        <p:nvSpPr>
          <p:cNvPr id="10" name="Espace réservé pour une image  11">
            <a:extLst>
              <a:ext uri="{FF2B5EF4-FFF2-40B4-BE49-F238E27FC236}">
                <a16:creationId xmlns:a16="http://schemas.microsoft.com/office/drawing/2014/main" id="{7914DD91-9F22-8C2A-81AC-12EDE5C49C72}"/>
              </a:ext>
            </a:extLst>
          </p:cNvPr>
          <p:cNvSpPr>
            <a:spLocks noGrp="1"/>
          </p:cNvSpPr>
          <p:nvPr>
            <p:ph type="pic" sz="quarter" idx="16" hasCustomPrompt="1"/>
          </p:nvPr>
        </p:nvSpPr>
        <p:spPr>
          <a:xfrm>
            <a:off x="16002000" y="10018350"/>
            <a:ext cx="6840000" cy="3297600"/>
          </a:xfrm>
          <a:solidFill>
            <a:schemeClr val="bg2">
              <a:lumMod val="20000"/>
              <a:lumOff val="80000"/>
            </a:schemeClr>
          </a:solidFill>
        </p:spPr>
        <p:txBody>
          <a:bodyPr wrap="square" anchor="ctr">
            <a:noAutofit/>
          </a:bodyPr>
          <a:lstStyle>
            <a:lvl1pPr marL="0" indent="0" algn="ctr">
              <a:buNone/>
              <a:defRPr sz="2800"/>
            </a:lvl1pPr>
          </a:lstStyle>
          <a:p>
            <a:pPr marL="0" marR="0" lvl="0" indent="0" algn="l" defTabSz="1824594" rtl="0" eaLnBrk="1" fontAlgn="auto" latinLnBrk="0" hangingPunct="1">
              <a:lnSpc>
                <a:spcPct val="90000"/>
              </a:lnSpc>
              <a:spcBef>
                <a:spcPts val="1995"/>
              </a:spcBef>
              <a:spcAft>
                <a:spcPts val="0"/>
              </a:spcAft>
              <a:buClrTx/>
              <a:buSzTx/>
              <a:buFont typeface="Arial" panose="020B0604020202020204" pitchFamily="34" charset="0"/>
              <a:buNone/>
              <a:tabLst/>
              <a:defRPr/>
            </a:pPr>
            <a:r>
              <a:rPr lang="fr-FR" dirty="0"/>
              <a:t>Cliquez pour mettre une image</a:t>
            </a:r>
          </a:p>
        </p:txBody>
      </p:sp>
      <p:sp>
        <p:nvSpPr>
          <p:cNvPr id="12" name="Espace réservé pour une image  11">
            <a:extLst>
              <a:ext uri="{FF2B5EF4-FFF2-40B4-BE49-F238E27FC236}">
                <a16:creationId xmlns:a16="http://schemas.microsoft.com/office/drawing/2014/main" id="{3753FB65-DA1C-259F-EF78-655FA2192F9F}"/>
              </a:ext>
            </a:extLst>
          </p:cNvPr>
          <p:cNvSpPr>
            <a:spLocks noGrp="1"/>
          </p:cNvSpPr>
          <p:nvPr>
            <p:ph type="pic" sz="quarter" idx="14" hasCustomPrompt="1"/>
          </p:nvPr>
        </p:nvSpPr>
        <p:spPr>
          <a:xfrm>
            <a:off x="16012723" y="2932263"/>
            <a:ext cx="6840000" cy="3297600"/>
          </a:xfrm>
          <a:solidFill>
            <a:schemeClr val="bg2">
              <a:lumMod val="20000"/>
              <a:lumOff val="80000"/>
            </a:schemeClr>
          </a:solidFill>
        </p:spPr>
        <p:txBody>
          <a:bodyPr wrap="square" anchor="ctr">
            <a:noAutofit/>
          </a:bodyPr>
          <a:lstStyle>
            <a:lvl1pPr marL="0" indent="0" algn="ctr">
              <a:buNone/>
              <a:defRPr sz="2800"/>
            </a:lvl1pPr>
          </a:lstStyle>
          <a:p>
            <a:r>
              <a:rPr lang="fr-FR" dirty="0"/>
              <a:t>Cliquez pour mettre une image</a:t>
            </a:r>
          </a:p>
        </p:txBody>
      </p:sp>
      <p:sp>
        <p:nvSpPr>
          <p:cNvPr id="13" name="Espace réservé pour une image  11">
            <a:extLst>
              <a:ext uri="{FF2B5EF4-FFF2-40B4-BE49-F238E27FC236}">
                <a16:creationId xmlns:a16="http://schemas.microsoft.com/office/drawing/2014/main" id="{9A60F277-BB54-6D28-AC33-2CD6A8374528}"/>
              </a:ext>
            </a:extLst>
          </p:cNvPr>
          <p:cNvSpPr>
            <a:spLocks noGrp="1"/>
          </p:cNvSpPr>
          <p:nvPr>
            <p:ph type="pic" sz="quarter" idx="15" hasCustomPrompt="1"/>
          </p:nvPr>
        </p:nvSpPr>
        <p:spPr>
          <a:xfrm>
            <a:off x="16023446" y="6475306"/>
            <a:ext cx="6840000" cy="3297600"/>
          </a:xfrm>
          <a:solidFill>
            <a:schemeClr val="bg2">
              <a:lumMod val="20000"/>
              <a:lumOff val="80000"/>
            </a:schemeClr>
          </a:solidFill>
        </p:spPr>
        <p:txBody>
          <a:bodyPr wrap="square" anchor="ctr">
            <a:noAutofit/>
          </a:bodyPr>
          <a:lstStyle>
            <a:lvl1pPr marL="0" indent="0" algn="ctr">
              <a:buNone/>
              <a:defRPr sz="2800"/>
            </a:lvl1pPr>
          </a:lstStyle>
          <a:p>
            <a:pPr marL="0" marR="0" lvl="0" indent="0" algn="l" defTabSz="1824594" rtl="0" eaLnBrk="1" fontAlgn="auto" latinLnBrk="0" hangingPunct="1">
              <a:lnSpc>
                <a:spcPct val="90000"/>
              </a:lnSpc>
              <a:spcBef>
                <a:spcPts val="1995"/>
              </a:spcBef>
              <a:spcAft>
                <a:spcPts val="0"/>
              </a:spcAft>
              <a:buClrTx/>
              <a:buSzTx/>
              <a:buFont typeface="Arial" panose="020B0604020202020204" pitchFamily="34" charset="0"/>
              <a:buNone/>
              <a:tabLst/>
              <a:defRPr/>
            </a:pPr>
            <a:r>
              <a:rPr lang="fr-FR" dirty="0"/>
              <a:t>Cliquez pour mettre une image</a:t>
            </a:r>
          </a:p>
        </p:txBody>
      </p:sp>
      <p:pic>
        <p:nvPicPr>
          <p:cNvPr id="14" name="Image 13">
            <a:extLst>
              <a:ext uri="{FF2B5EF4-FFF2-40B4-BE49-F238E27FC236}">
                <a16:creationId xmlns:a16="http://schemas.microsoft.com/office/drawing/2014/main" id="{76A7CA6F-E1FA-55E5-0FAE-E07995CF0D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4294189555"/>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3" name="Espace réservé pour une image  11">
            <a:extLst>
              <a:ext uri="{FF2B5EF4-FFF2-40B4-BE49-F238E27FC236}">
                <a16:creationId xmlns:a16="http://schemas.microsoft.com/office/drawing/2014/main" id="{9A60F277-BB54-6D28-AC33-2CD6A8374528}"/>
              </a:ext>
            </a:extLst>
          </p:cNvPr>
          <p:cNvSpPr>
            <a:spLocks noGrp="1"/>
          </p:cNvSpPr>
          <p:nvPr>
            <p:ph type="pic" sz="quarter" idx="15" hasCustomPrompt="1"/>
          </p:nvPr>
        </p:nvSpPr>
        <p:spPr>
          <a:xfrm>
            <a:off x="16023446" y="6475306"/>
            <a:ext cx="6840000" cy="6840644"/>
          </a:xfrm>
          <a:solidFill>
            <a:schemeClr val="bg2">
              <a:lumMod val="20000"/>
              <a:lumOff val="80000"/>
            </a:schemeClr>
          </a:solidFill>
        </p:spPr>
        <p:txBody>
          <a:bodyPr wrap="square" anchor="ctr">
            <a:noAutofit/>
          </a:bodyPr>
          <a:lstStyle>
            <a:lvl1pPr marL="0" indent="0" algn="ctr">
              <a:buNone/>
              <a:defRPr sz="2800"/>
            </a:lvl1pPr>
          </a:lstStyle>
          <a:p>
            <a:pPr marL="0" marR="0" lvl="0" indent="0" algn="l" defTabSz="1824594" rtl="0" eaLnBrk="1" fontAlgn="auto" latinLnBrk="0" hangingPunct="1">
              <a:lnSpc>
                <a:spcPct val="90000"/>
              </a:lnSpc>
              <a:spcBef>
                <a:spcPts val="1995"/>
              </a:spcBef>
              <a:spcAft>
                <a:spcPts val="0"/>
              </a:spcAft>
              <a:buClrTx/>
              <a:buSzTx/>
              <a:buFont typeface="Arial" panose="020B0604020202020204" pitchFamily="34" charset="0"/>
              <a:buNone/>
              <a:tabLst/>
              <a:defRPr/>
            </a:pPr>
            <a:r>
              <a:rPr lang="fr-FR" dirty="0"/>
              <a:t>Cliquez pour mettre une image</a:t>
            </a:r>
          </a:p>
        </p:txBody>
      </p:sp>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39470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7766AFEF-C8F1-4184-AF4C-026477CF393A}"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1"/>
            <a:ext cx="19417341" cy="1103311"/>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sp>
        <p:nvSpPr>
          <p:cNvPr id="12" name="Espace réservé pour une image  11">
            <a:extLst>
              <a:ext uri="{FF2B5EF4-FFF2-40B4-BE49-F238E27FC236}">
                <a16:creationId xmlns:a16="http://schemas.microsoft.com/office/drawing/2014/main" id="{3753FB65-DA1C-259F-EF78-655FA2192F9F}"/>
              </a:ext>
            </a:extLst>
          </p:cNvPr>
          <p:cNvSpPr>
            <a:spLocks noGrp="1"/>
          </p:cNvSpPr>
          <p:nvPr>
            <p:ph type="pic" sz="quarter" idx="14" hasCustomPrompt="1"/>
          </p:nvPr>
        </p:nvSpPr>
        <p:spPr>
          <a:xfrm>
            <a:off x="16012723" y="2932263"/>
            <a:ext cx="6840000" cy="3297600"/>
          </a:xfrm>
          <a:solidFill>
            <a:schemeClr val="bg2">
              <a:lumMod val="20000"/>
              <a:lumOff val="80000"/>
            </a:schemeClr>
          </a:solidFill>
        </p:spPr>
        <p:txBody>
          <a:bodyPr wrap="square" anchor="ctr">
            <a:noAutofit/>
          </a:bodyPr>
          <a:lstStyle>
            <a:lvl1pPr marL="0" indent="0" algn="ctr">
              <a:buNone/>
              <a:defRPr sz="2800"/>
            </a:lvl1pPr>
          </a:lstStyle>
          <a:p>
            <a:r>
              <a:rPr lang="fr-FR" dirty="0"/>
              <a:t>Cliquez pour mettre une image</a:t>
            </a:r>
          </a:p>
        </p:txBody>
      </p:sp>
      <p:pic>
        <p:nvPicPr>
          <p:cNvPr id="10" name="Image 9">
            <a:extLst>
              <a:ext uri="{FF2B5EF4-FFF2-40B4-BE49-F238E27FC236}">
                <a16:creationId xmlns:a16="http://schemas.microsoft.com/office/drawing/2014/main" id="{6D6EE50B-3C8A-480E-24C3-B150329CC7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2421606983"/>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39470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66A089DF-C7B5-4D6A-9F41-A2D78D3F6FC6}"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9417341" cy="1103310"/>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sp>
        <p:nvSpPr>
          <p:cNvPr id="10" name="Espace réservé pour une image  11">
            <a:extLst>
              <a:ext uri="{FF2B5EF4-FFF2-40B4-BE49-F238E27FC236}">
                <a16:creationId xmlns:a16="http://schemas.microsoft.com/office/drawing/2014/main" id="{7914DD91-9F22-8C2A-81AC-12EDE5C49C72}"/>
              </a:ext>
            </a:extLst>
          </p:cNvPr>
          <p:cNvSpPr>
            <a:spLocks noGrp="1"/>
          </p:cNvSpPr>
          <p:nvPr>
            <p:ph type="pic" sz="quarter" idx="16" hasCustomPrompt="1"/>
          </p:nvPr>
        </p:nvSpPr>
        <p:spPr>
          <a:xfrm>
            <a:off x="16002000" y="10018350"/>
            <a:ext cx="6840000" cy="3297600"/>
          </a:xfrm>
          <a:solidFill>
            <a:schemeClr val="bg2">
              <a:lumMod val="20000"/>
              <a:lumOff val="80000"/>
            </a:schemeClr>
          </a:solidFill>
        </p:spPr>
        <p:txBody>
          <a:bodyPr wrap="square" anchor="ctr">
            <a:noAutofit/>
          </a:bodyPr>
          <a:lstStyle>
            <a:lvl1pPr marL="0" indent="0" algn="ctr">
              <a:buNone/>
              <a:defRPr sz="2800"/>
            </a:lvl1pPr>
          </a:lstStyle>
          <a:p>
            <a:pPr marL="0" marR="0" lvl="0" indent="0" algn="l" defTabSz="1824594" rtl="0" eaLnBrk="1" fontAlgn="auto" latinLnBrk="0" hangingPunct="1">
              <a:lnSpc>
                <a:spcPct val="90000"/>
              </a:lnSpc>
              <a:spcBef>
                <a:spcPts val="1995"/>
              </a:spcBef>
              <a:spcAft>
                <a:spcPts val="0"/>
              </a:spcAft>
              <a:buClrTx/>
              <a:buSzTx/>
              <a:buFont typeface="Arial" panose="020B0604020202020204" pitchFamily="34" charset="0"/>
              <a:buNone/>
              <a:tabLst/>
              <a:defRPr/>
            </a:pPr>
            <a:r>
              <a:rPr lang="fr-FR" dirty="0"/>
              <a:t>Cliquez pour mettre une image</a:t>
            </a:r>
          </a:p>
        </p:txBody>
      </p:sp>
      <p:sp>
        <p:nvSpPr>
          <p:cNvPr id="12" name="Espace réservé pour une image  11">
            <a:extLst>
              <a:ext uri="{FF2B5EF4-FFF2-40B4-BE49-F238E27FC236}">
                <a16:creationId xmlns:a16="http://schemas.microsoft.com/office/drawing/2014/main" id="{3753FB65-DA1C-259F-EF78-655FA2192F9F}"/>
              </a:ext>
            </a:extLst>
          </p:cNvPr>
          <p:cNvSpPr>
            <a:spLocks noGrp="1"/>
          </p:cNvSpPr>
          <p:nvPr>
            <p:ph type="pic" sz="quarter" idx="14" hasCustomPrompt="1"/>
          </p:nvPr>
        </p:nvSpPr>
        <p:spPr>
          <a:xfrm>
            <a:off x="16012723" y="2932262"/>
            <a:ext cx="6840000" cy="6840643"/>
          </a:xfrm>
          <a:solidFill>
            <a:schemeClr val="bg2">
              <a:lumMod val="20000"/>
              <a:lumOff val="80000"/>
            </a:schemeClr>
          </a:solidFill>
        </p:spPr>
        <p:txBody>
          <a:bodyPr wrap="square" anchor="ctr">
            <a:noAutofit/>
          </a:bodyPr>
          <a:lstStyle>
            <a:lvl1pPr marL="0" indent="0" algn="ctr">
              <a:buNone/>
              <a:defRPr sz="2800"/>
            </a:lvl1pPr>
          </a:lstStyle>
          <a:p>
            <a:r>
              <a:rPr lang="fr-FR" dirty="0"/>
              <a:t>Cliquez pour mettre une image</a:t>
            </a:r>
          </a:p>
        </p:txBody>
      </p:sp>
      <p:pic>
        <p:nvPicPr>
          <p:cNvPr id="13" name="Image 12">
            <a:extLst>
              <a:ext uri="{FF2B5EF4-FFF2-40B4-BE49-F238E27FC236}">
                <a16:creationId xmlns:a16="http://schemas.microsoft.com/office/drawing/2014/main" id="{83E5301C-DB03-745B-5C6D-BBD1A37F02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1485646"/>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3753FB65-DA1C-259F-EF78-655FA2192F9F}"/>
              </a:ext>
            </a:extLst>
          </p:cNvPr>
          <p:cNvSpPr>
            <a:spLocks noGrp="1"/>
          </p:cNvSpPr>
          <p:nvPr>
            <p:ph type="pic" sz="quarter" idx="14" hasCustomPrompt="1"/>
          </p:nvPr>
        </p:nvSpPr>
        <p:spPr>
          <a:xfrm>
            <a:off x="16012723" y="2932263"/>
            <a:ext cx="6840000" cy="10421062"/>
          </a:xfrm>
          <a:solidFill>
            <a:schemeClr val="bg2">
              <a:lumMod val="20000"/>
              <a:lumOff val="80000"/>
            </a:schemeClr>
          </a:solidFill>
        </p:spPr>
        <p:txBody>
          <a:bodyPr wrap="square" anchor="ctr">
            <a:noAutofit/>
          </a:bodyPr>
          <a:lstStyle>
            <a:lvl1pPr marL="0" indent="0" algn="ctr">
              <a:buNone/>
              <a:defRPr sz="2800"/>
            </a:lvl1pPr>
          </a:lstStyle>
          <a:p>
            <a:r>
              <a:rPr lang="fr-FR" dirty="0"/>
              <a:t>Cliquez pour mettre une image</a:t>
            </a:r>
          </a:p>
        </p:txBody>
      </p:sp>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39470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79C6FA56-6025-40D9-9A9E-D4F2E47D777A}"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9417341" cy="1103311"/>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pic>
        <p:nvPicPr>
          <p:cNvPr id="10" name="Image 9">
            <a:extLst>
              <a:ext uri="{FF2B5EF4-FFF2-40B4-BE49-F238E27FC236}">
                <a16:creationId xmlns:a16="http://schemas.microsoft.com/office/drawing/2014/main" id="{5D5D232E-28D1-0B3D-1263-8310A22FDD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2197752023"/>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3753FB65-DA1C-259F-EF78-655FA2192F9F}"/>
              </a:ext>
            </a:extLst>
          </p:cNvPr>
          <p:cNvSpPr>
            <a:spLocks noGrp="1"/>
          </p:cNvSpPr>
          <p:nvPr>
            <p:ph type="pic" sz="quarter" idx="14" hasCustomPrompt="1"/>
          </p:nvPr>
        </p:nvSpPr>
        <p:spPr>
          <a:xfrm>
            <a:off x="16006763" y="1294219"/>
            <a:ext cx="8562793" cy="13010676"/>
          </a:xfrm>
          <a:custGeom>
            <a:avLst/>
            <a:gdLst>
              <a:gd name="connsiteX0" fmla="*/ 0 w 6840000"/>
              <a:gd name="connsiteY0" fmla="*/ 5210531 h 10421062"/>
              <a:gd name="connsiteX1" fmla="*/ 3420000 w 6840000"/>
              <a:gd name="connsiteY1" fmla="*/ 0 h 10421062"/>
              <a:gd name="connsiteX2" fmla="*/ 6840000 w 6840000"/>
              <a:gd name="connsiteY2" fmla="*/ 5210531 h 10421062"/>
              <a:gd name="connsiteX3" fmla="*/ 3420000 w 6840000"/>
              <a:gd name="connsiteY3" fmla="*/ 10421062 h 10421062"/>
              <a:gd name="connsiteX4" fmla="*/ 0 w 6840000"/>
              <a:gd name="connsiteY4" fmla="*/ 5210531 h 10421062"/>
              <a:gd name="connsiteX0" fmla="*/ 87439 w 7641274"/>
              <a:gd name="connsiteY0" fmla="*/ 5210531 h 10775625"/>
              <a:gd name="connsiteX1" fmla="*/ 3507439 w 7641274"/>
              <a:gd name="connsiteY1" fmla="*/ 0 h 10775625"/>
              <a:gd name="connsiteX2" fmla="*/ 6927439 w 7641274"/>
              <a:gd name="connsiteY2" fmla="*/ 5210531 h 10775625"/>
              <a:gd name="connsiteX3" fmla="*/ 6754492 w 7641274"/>
              <a:gd name="connsiteY3" fmla="*/ 10775625 h 10775625"/>
              <a:gd name="connsiteX4" fmla="*/ 87439 w 7641274"/>
              <a:gd name="connsiteY4" fmla="*/ 5210531 h 10775625"/>
              <a:gd name="connsiteX0" fmla="*/ 4479 w 8377338"/>
              <a:gd name="connsiteY0" fmla="*/ 8121682 h 13686776"/>
              <a:gd name="connsiteX1" fmla="*/ 7716560 w 8377338"/>
              <a:gd name="connsiteY1" fmla="*/ 0 h 13686776"/>
              <a:gd name="connsiteX2" fmla="*/ 6844479 w 8377338"/>
              <a:gd name="connsiteY2" fmla="*/ 8121682 h 13686776"/>
              <a:gd name="connsiteX3" fmla="*/ 6671532 w 8377338"/>
              <a:gd name="connsiteY3" fmla="*/ 13686776 h 13686776"/>
              <a:gd name="connsiteX4" fmla="*/ 4479 w 8377338"/>
              <a:gd name="connsiteY4" fmla="*/ 8121682 h 13686776"/>
              <a:gd name="connsiteX0" fmla="*/ 4081 w 8548788"/>
              <a:gd name="connsiteY0" fmla="*/ 8129391 h 13703652"/>
              <a:gd name="connsiteX1" fmla="*/ 7716162 w 8548788"/>
              <a:gd name="connsiteY1" fmla="*/ 7709 h 13703652"/>
              <a:gd name="connsiteX2" fmla="*/ 8336979 w 8548788"/>
              <a:gd name="connsiteY2" fmla="*/ 6860428 h 13703652"/>
              <a:gd name="connsiteX3" fmla="*/ 6671134 w 8548788"/>
              <a:gd name="connsiteY3" fmla="*/ 13694485 h 13703652"/>
              <a:gd name="connsiteX4" fmla="*/ 4081 w 8548788"/>
              <a:gd name="connsiteY4" fmla="*/ 8129391 h 13703652"/>
              <a:gd name="connsiteX0" fmla="*/ 594 w 8335805"/>
              <a:gd name="connsiteY0" fmla="*/ 8464743 h 14039144"/>
              <a:gd name="connsiteX1" fmla="*/ 7059532 w 8335805"/>
              <a:gd name="connsiteY1" fmla="*/ 7159 h 14039144"/>
              <a:gd name="connsiteX2" fmla="*/ 8333492 w 8335805"/>
              <a:gd name="connsiteY2" fmla="*/ 7195780 h 14039144"/>
              <a:gd name="connsiteX3" fmla="*/ 6667647 w 8335805"/>
              <a:gd name="connsiteY3" fmla="*/ 14029837 h 14039144"/>
              <a:gd name="connsiteX4" fmla="*/ 594 w 8335805"/>
              <a:gd name="connsiteY4" fmla="*/ 8464743 h 14039144"/>
              <a:gd name="connsiteX0" fmla="*/ 596 w 8482784"/>
              <a:gd name="connsiteY0" fmla="*/ 8469639 h 14049221"/>
              <a:gd name="connsiteX1" fmla="*/ 7059534 w 8482784"/>
              <a:gd name="connsiteY1" fmla="*/ 12055 h 14049221"/>
              <a:gd name="connsiteX2" fmla="*/ 8482784 w 8482784"/>
              <a:gd name="connsiteY2" fmla="*/ 6864774 h 14049221"/>
              <a:gd name="connsiteX3" fmla="*/ 6667649 w 8482784"/>
              <a:gd name="connsiteY3" fmla="*/ 14034733 h 14049221"/>
              <a:gd name="connsiteX4" fmla="*/ 596 w 8482784"/>
              <a:gd name="connsiteY4" fmla="*/ 8469639 h 14049221"/>
              <a:gd name="connsiteX0" fmla="*/ 5389 w 8487577"/>
              <a:gd name="connsiteY0" fmla="*/ 8469639 h 14532994"/>
              <a:gd name="connsiteX1" fmla="*/ 7064327 w 8487577"/>
              <a:gd name="connsiteY1" fmla="*/ 12055 h 14532994"/>
              <a:gd name="connsiteX2" fmla="*/ 8487577 w 8487577"/>
              <a:gd name="connsiteY2" fmla="*/ 6864774 h 14532994"/>
              <a:gd name="connsiteX3" fmla="*/ 5944654 w 8487577"/>
              <a:gd name="connsiteY3" fmla="*/ 14519925 h 14532994"/>
              <a:gd name="connsiteX4" fmla="*/ 5389 w 8487577"/>
              <a:gd name="connsiteY4" fmla="*/ 8469639 h 14532994"/>
              <a:gd name="connsiteX0" fmla="*/ 4239 w 8486427"/>
              <a:gd name="connsiteY0" fmla="*/ 8655770 h 14719223"/>
              <a:gd name="connsiteX1" fmla="*/ 6932549 w 8486427"/>
              <a:gd name="connsiteY1" fmla="*/ 11573 h 14719223"/>
              <a:gd name="connsiteX2" fmla="*/ 8486427 w 8486427"/>
              <a:gd name="connsiteY2" fmla="*/ 7050905 h 14719223"/>
              <a:gd name="connsiteX3" fmla="*/ 5943504 w 8486427"/>
              <a:gd name="connsiteY3" fmla="*/ 14706056 h 14719223"/>
              <a:gd name="connsiteX4" fmla="*/ 4239 w 8486427"/>
              <a:gd name="connsiteY4" fmla="*/ 8655770 h 14719223"/>
              <a:gd name="connsiteX0" fmla="*/ 4239 w 8486427"/>
              <a:gd name="connsiteY0" fmla="*/ 8786083 h 14849605"/>
              <a:gd name="connsiteX1" fmla="*/ 6932549 w 8486427"/>
              <a:gd name="connsiteY1" fmla="*/ 11258 h 14849605"/>
              <a:gd name="connsiteX2" fmla="*/ 8486427 w 8486427"/>
              <a:gd name="connsiteY2" fmla="*/ 7181218 h 14849605"/>
              <a:gd name="connsiteX3" fmla="*/ 5943504 w 8486427"/>
              <a:gd name="connsiteY3" fmla="*/ 14836369 h 14849605"/>
              <a:gd name="connsiteX4" fmla="*/ 4239 w 8486427"/>
              <a:gd name="connsiteY4" fmla="*/ 8786083 h 14849605"/>
              <a:gd name="connsiteX0" fmla="*/ 4589 w 8486777"/>
              <a:gd name="connsiteY0" fmla="*/ 8786083 h 14886827"/>
              <a:gd name="connsiteX1" fmla="*/ 6932899 w 8486777"/>
              <a:gd name="connsiteY1" fmla="*/ 11258 h 14886827"/>
              <a:gd name="connsiteX2" fmla="*/ 8486777 w 8486777"/>
              <a:gd name="connsiteY2" fmla="*/ 7181218 h 14886827"/>
              <a:gd name="connsiteX3" fmla="*/ 5906531 w 8486777"/>
              <a:gd name="connsiteY3" fmla="*/ 14873691 h 14886827"/>
              <a:gd name="connsiteX4" fmla="*/ 4589 w 8486777"/>
              <a:gd name="connsiteY4" fmla="*/ 8786083 h 14886827"/>
              <a:gd name="connsiteX0" fmla="*/ 6152 w 8488379"/>
              <a:gd name="connsiteY0" fmla="*/ 6834380 h 12934167"/>
              <a:gd name="connsiteX1" fmla="*/ 7102413 w 8488379"/>
              <a:gd name="connsiteY1" fmla="*/ 18983 h 12934167"/>
              <a:gd name="connsiteX2" fmla="*/ 8488340 w 8488379"/>
              <a:gd name="connsiteY2" fmla="*/ 5229515 h 12934167"/>
              <a:gd name="connsiteX3" fmla="*/ 5908094 w 8488379"/>
              <a:gd name="connsiteY3" fmla="*/ 12921988 h 12934167"/>
              <a:gd name="connsiteX4" fmla="*/ 6152 w 8488379"/>
              <a:gd name="connsiteY4" fmla="*/ 6834380 h 12934167"/>
              <a:gd name="connsiteX0" fmla="*/ 6168 w 8563001"/>
              <a:gd name="connsiteY0" fmla="*/ 6848575 h 12954883"/>
              <a:gd name="connsiteX1" fmla="*/ 7102429 w 8563001"/>
              <a:gd name="connsiteY1" fmla="*/ 33178 h 12954883"/>
              <a:gd name="connsiteX2" fmla="*/ 8563001 w 8563001"/>
              <a:gd name="connsiteY2" fmla="*/ 4833163 h 12954883"/>
              <a:gd name="connsiteX3" fmla="*/ 5908110 w 8563001"/>
              <a:gd name="connsiteY3" fmla="*/ 12936183 h 12954883"/>
              <a:gd name="connsiteX4" fmla="*/ 6168 w 8563001"/>
              <a:gd name="connsiteY4" fmla="*/ 6848575 h 12954883"/>
              <a:gd name="connsiteX0" fmla="*/ 5558 w 8562391"/>
              <a:gd name="connsiteY0" fmla="*/ 6848575 h 13066473"/>
              <a:gd name="connsiteX1" fmla="*/ 7101819 w 8562391"/>
              <a:gd name="connsiteY1" fmla="*/ 33178 h 13066473"/>
              <a:gd name="connsiteX2" fmla="*/ 8562391 w 8562391"/>
              <a:gd name="connsiteY2" fmla="*/ 4833163 h 13066473"/>
              <a:gd name="connsiteX3" fmla="*/ 5963484 w 8562391"/>
              <a:gd name="connsiteY3" fmla="*/ 13048150 h 13066473"/>
              <a:gd name="connsiteX4" fmla="*/ 5558 w 8562391"/>
              <a:gd name="connsiteY4" fmla="*/ 6848575 h 13066473"/>
              <a:gd name="connsiteX0" fmla="*/ 5960 w 8562793"/>
              <a:gd name="connsiteY0" fmla="*/ 6848575 h 13010676"/>
              <a:gd name="connsiteX1" fmla="*/ 7102221 w 8562793"/>
              <a:gd name="connsiteY1" fmla="*/ 33178 h 13010676"/>
              <a:gd name="connsiteX2" fmla="*/ 8562793 w 8562793"/>
              <a:gd name="connsiteY2" fmla="*/ 4833163 h 13010676"/>
              <a:gd name="connsiteX3" fmla="*/ 5926563 w 8562793"/>
              <a:gd name="connsiteY3" fmla="*/ 12992166 h 13010676"/>
              <a:gd name="connsiteX4" fmla="*/ 5960 w 8562793"/>
              <a:gd name="connsiteY4" fmla="*/ 6848575 h 1301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793" h="13010676">
                <a:moveTo>
                  <a:pt x="5960" y="6848575"/>
                </a:moveTo>
                <a:cubicBezTo>
                  <a:pt x="201903" y="4688744"/>
                  <a:pt x="5676082" y="369080"/>
                  <a:pt x="7102221" y="33178"/>
                </a:cubicBezTo>
                <a:cubicBezTo>
                  <a:pt x="8528360" y="-302724"/>
                  <a:pt x="8562793" y="1955466"/>
                  <a:pt x="8562793" y="4833163"/>
                </a:cubicBezTo>
                <a:cubicBezTo>
                  <a:pt x="8562793" y="7710860"/>
                  <a:pt x="7352702" y="12656264"/>
                  <a:pt x="5926563" y="12992166"/>
                </a:cubicBezTo>
                <a:cubicBezTo>
                  <a:pt x="4500424" y="13328068"/>
                  <a:pt x="-189983" y="9008406"/>
                  <a:pt x="5960" y="6848575"/>
                </a:cubicBezTo>
                <a:close/>
              </a:path>
            </a:pathLst>
          </a:custGeom>
          <a:solidFill>
            <a:schemeClr val="bg2">
              <a:lumMod val="20000"/>
              <a:lumOff val="80000"/>
            </a:schemeClr>
          </a:solidFill>
        </p:spPr>
        <p:txBody>
          <a:bodyPr wrap="square" anchor="ctr">
            <a:noAutofit/>
          </a:bodyPr>
          <a:lstStyle>
            <a:lvl1pPr marL="0" indent="0" algn="ctr">
              <a:buNone/>
              <a:defRPr sz="2800"/>
            </a:lvl1pPr>
          </a:lstStyle>
          <a:p>
            <a:r>
              <a:rPr lang="fr-FR" dirty="0"/>
              <a:t>Cliquez pour mettre une image</a:t>
            </a:r>
          </a:p>
        </p:txBody>
      </p:sp>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39470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B0B881C4-55F7-4A48-A6A0-D9925A9D1353}"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9417341" cy="1103311"/>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pic>
        <p:nvPicPr>
          <p:cNvPr id="10" name="Image 9">
            <a:extLst>
              <a:ext uri="{FF2B5EF4-FFF2-40B4-BE49-F238E27FC236}">
                <a16:creationId xmlns:a16="http://schemas.microsoft.com/office/drawing/2014/main" id="{CE401214-AAAD-C76C-A6E2-A22713BE51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989795830"/>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3753FB65-DA1C-259F-EF78-655FA2192F9F}"/>
              </a:ext>
            </a:extLst>
          </p:cNvPr>
          <p:cNvSpPr>
            <a:spLocks noGrp="1"/>
          </p:cNvSpPr>
          <p:nvPr>
            <p:ph type="pic" sz="quarter" idx="14" hasCustomPrompt="1"/>
          </p:nvPr>
        </p:nvSpPr>
        <p:spPr>
          <a:xfrm>
            <a:off x="15943996" y="1252416"/>
            <a:ext cx="8625560" cy="13295083"/>
          </a:xfrm>
          <a:custGeom>
            <a:avLst/>
            <a:gdLst>
              <a:gd name="connsiteX0" fmla="*/ 0 w 6840000"/>
              <a:gd name="connsiteY0" fmla="*/ 5210531 h 10421062"/>
              <a:gd name="connsiteX1" fmla="*/ 3420000 w 6840000"/>
              <a:gd name="connsiteY1" fmla="*/ 0 h 10421062"/>
              <a:gd name="connsiteX2" fmla="*/ 6840000 w 6840000"/>
              <a:gd name="connsiteY2" fmla="*/ 5210531 h 10421062"/>
              <a:gd name="connsiteX3" fmla="*/ 3420000 w 6840000"/>
              <a:gd name="connsiteY3" fmla="*/ 10421062 h 10421062"/>
              <a:gd name="connsiteX4" fmla="*/ 0 w 6840000"/>
              <a:gd name="connsiteY4" fmla="*/ 5210531 h 10421062"/>
              <a:gd name="connsiteX0" fmla="*/ 87439 w 7641274"/>
              <a:gd name="connsiteY0" fmla="*/ 5210531 h 10775625"/>
              <a:gd name="connsiteX1" fmla="*/ 3507439 w 7641274"/>
              <a:gd name="connsiteY1" fmla="*/ 0 h 10775625"/>
              <a:gd name="connsiteX2" fmla="*/ 6927439 w 7641274"/>
              <a:gd name="connsiteY2" fmla="*/ 5210531 h 10775625"/>
              <a:gd name="connsiteX3" fmla="*/ 6754492 w 7641274"/>
              <a:gd name="connsiteY3" fmla="*/ 10775625 h 10775625"/>
              <a:gd name="connsiteX4" fmla="*/ 87439 w 7641274"/>
              <a:gd name="connsiteY4" fmla="*/ 5210531 h 10775625"/>
              <a:gd name="connsiteX0" fmla="*/ 4479 w 8377338"/>
              <a:gd name="connsiteY0" fmla="*/ 8121682 h 13686776"/>
              <a:gd name="connsiteX1" fmla="*/ 7716560 w 8377338"/>
              <a:gd name="connsiteY1" fmla="*/ 0 h 13686776"/>
              <a:gd name="connsiteX2" fmla="*/ 6844479 w 8377338"/>
              <a:gd name="connsiteY2" fmla="*/ 8121682 h 13686776"/>
              <a:gd name="connsiteX3" fmla="*/ 6671532 w 8377338"/>
              <a:gd name="connsiteY3" fmla="*/ 13686776 h 13686776"/>
              <a:gd name="connsiteX4" fmla="*/ 4479 w 8377338"/>
              <a:gd name="connsiteY4" fmla="*/ 8121682 h 13686776"/>
              <a:gd name="connsiteX0" fmla="*/ 4081 w 8548788"/>
              <a:gd name="connsiteY0" fmla="*/ 8129391 h 13703652"/>
              <a:gd name="connsiteX1" fmla="*/ 7716162 w 8548788"/>
              <a:gd name="connsiteY1" fmla="*/ 7709 h 13703652"/>
              <a:gd name="connsiteX2" fmla="*/ 8336979 w 8548788"/>
              <a:gd name="connsiteY2" fmla="*/ 6860428 h 13703652"/>
              <a:gd name="connsiteX3" fmla="*/ 6671134 w 8548788"/>
              <a:gd name="connsiteY3" fmla="*/ 13694485 h 13703652"/>
              <a:gd name="connsiteX4" fmla="*/ 4081 w 8548788"/>
              <a:gd name="connsiteY4" fmla="*/ 8129391 h 13703652"/>
              <a:gd name="connsiteX0" fmla="*/ 594 w 8335805"/>
              <a:gd name="connsiteY0" fmla="*/ 8464743 h 14039144"/>
              <a:gd name="connsiteX1" fmla="*/ 7059532 w 8335805"/>
              <a:gd name="connsiteY1" fmla="*/ 7159 h 14039144"/>
              <a:gd name="connsiteX2" fmla="*/ 8333492 w 8335805"/>
              <a:gd name="connsiteY2" fmla="*/ 7195780 h 14039144"/>
              <a:gd name="connsiteX3" fmla="*/ 6667647 w 8335805"/>
              <a:gd name="connsiteY3" fmla="*/ 14029837 h 14039144"/>
              <a:gd name="connsiteX4" fmla="*/ 594 w 8335805"/>
              <a:gd name="connsiteY4" fmla="*/ 8464743 h 14039144"/>
              <a:gd name="connsiteX0" fmla="*/ 596 w 8482784"/>
              <a:gd name="connsiteY0" fmla="*/ 8469639 h 14049221"/>
              <a:gd name="connsiteX1" fmla="*/ 7059534 w 8482784"/>
              <a:gd name="connsiteY1" fmla="*/ 12055 h 14049221"/>
              <a:gd name="connsiteX2" fmla="*/ 8482784 w 8482784"/>
              <a:gd name="connsiteY2" fmla="*/ 6864774 h 14049221"/>
              <a:gd name="connsiteX3" fmla="*/ 6667649 w 8482784"/>
              <a:gd name="connsiteY3" fmla="*/ 14034733 h 14049221"/>
              <a:gd name="connsiteX4" fmla="*/ 596 w 8482784"/>
              <a:gd name="connsiteY4" fmla="*/ 8469639 h 14049221"/>
              <a:gd name="connsiteX0" fmla="*/ 5389 w 8487577"/>
              <a:gd name="connsiteY0" fmla="*/ 8469639 h 14532994"/>
              <a:gd name="connsiteX1" fmla="*/ 7064327 w 8487577"/>
              <a:gd name="connsiteY1" fmla="*/ 12055 h 14532994"/>
              <a:gd name="connsiteX2" fmla="*/ 8487577 w 8487577"/>
              <a:gd name="connsiteY2" fmla="*/ 6864774 h 14532994"/>
              <a:gd name="connsiteX3" fmla="*/ 5944654 w 8487577"/>
              <a:gd name="connsiteY3" fmla="*/ 14519925 h 14532994"/>
              <a:gd name="connsiteX4" fmla="*/ 5389 w 8487577"/>
              <a:gd name="connsiteY4" fmla="*/ 8469639 h 14532994"/>
              <a:gd name="connsiteX0" fmla="*/ 4239 w 8486427"/>
              <a:gd name="connsiteY0" fmla="*/ 8655770 h 14719223"/>
              <a:gd name="connsiteX1" fmla="*/ 6932549 w 8486427"/>
              <a:gd name="connsiteY1" fmla="*/ 11573 h 14719223"/>
              <a:gd name="connsiteX2" fmla="*/ 8486427 w 8486427"/>
              <a:gd name="connsiteY2" fmla="*/ 7050905 h 14719223"/>
              <a:gd name="connsiteX3" fmla="*/ 5943504 w 8486427"/>
              <a:gd name="connsiteY3" fmla="*/ 14706056 h 14719223"/>
              <a:gd name="connsiteX4" fmla="*/ 4239 w 8486427"/>
              <a:gd name="connsiteY4" fmla="*/ 8655770 h 14719223"/>
              <a:gd name="connsiteX0" fmla="*/ 4239 w 8486427"/>
              <a:gd name="connsiteY0" fmla="*/ 8786083 h 14849605"/>
              <a:gd name="connsiteX1" fmla="*/ 6932549 w 8486427"/>
              <a:gd name="connsiteY1" fmla="*/ 11258 h 14849605"/>
              <a:gd name="connsiteX2" fmla="*/ 8486427 w 8486427"/>
              <a:gd name="connsiteY2" fmla="*/ 7181218 h 14849605"/>
              <a:gd name="connsiteX3" fmla="*/ 5943504 w 8486427"/>
              <a:gd name="connsiteY3" fmla="*/ 14836369 h 14849605"/>
              <a:gd name="connsiteX4" fmla="*/ 4239 w 8486427"/>
              <a:gd name="connsiteY4" fmla="*/ 8786083 h 14849605"/>
              <a:gd name="connsiteX0" fmla="*/ 4589 w 8486777"/>
              <a:gd name="connsiteY0" fmla="*/ 8786083 h 14886827"/>
              <a:gd name="connsiteX1" fmla="*/ 6932899 w 8486777"/>
              <a:gd name="connsiteY1" fmla="*/ 11258 h 14886827"/>
              <a:gd name="connsiteX2" fmla="*/ 8486777 w 8486777"/>
              <a:gd name="connsiteY2" fmla="*/ 7181218 h 14886827"/>
              <a:gd name="connsiteX3" fmla="*/ 5906531 w 8486777"/>
              <a:gd name="connsiteY3" fmla="*/ 14873691 h 14886827"/>
              <a:gd name="connsiteX4" fmla="*/ 4589 w 8486777"/>
              <a:gd name="connsiteY4" fmla="*/ 8786083 h 14886827"/>
              <a:gd name="connsiteX0" fmla="*/ 6152 w 8488379"/>
              <a:gd name="connsiteY0" fmla="*/ 6834380 h 12934167"/>
              <a:gd name="connsiteX1" fmla="*/ 7102413 w 8488379"/>
              <a:gd name="connsiteY1" fmla="*/ 18983 h 12934167"/>
              <a:gd name="connsiteX2" fmla="*/ 8488340 w 8488379"/>
              <a:gd name="connsiteY2" fmla="*/ 5229515 h 12934167"/>
              <a:gd name="connsiteX3" fmla="*/ 5908094 w 8488379"/>
              <a:gd name="connsiteY3" fmla="*/ 12921988 h 12934167"/>
              <a:gd name="connsiteX4" fmla="*/ 6152 w 8488379"/>
              <a:gd name="connsiteY4" fmla="*/ 6834380 h 12934167"/>
              <a:gd name="connsiteX0" fmla="*/ 6168 w 8563001"/>
              <a:gd name="connsiteY0" fmla="*/ 6848575 h 12954883"/>
              <a:gd name="connsiteX1" fmla="*/ 7102429 w 8563001"/>
              <a:gd name="connsiteY1" fmla="*/ 33178 h 12954883"/>
              <a:gd name="connsiteX2" fmla="*/ 8563001 w 8563001"/>
              <a:gd name="connsiteY2" fmla="*/ 4833163 h 12954883"/>
              <a:gd name="connsiteX3" fmla="*/ 5908110 w 8563001"/>
              <a:gd name="connsiteY3" fmla="*/ 12936183 h 12954883"/>
              <a:gd name="connsiteX4" fmla="*/ 6168 w 8563001"/>
              <a:gd name="connsiteY4" fmla="*/ 6848575 h 12954883"/>
              <a:gd name="connsiteX0" fmla="*/ 5558 w 8562391"/>
              <a:gd name="connsiteY0" fmla="*/ 6848575 h 13066473"/>
              <a:gd name="connsiteX1" fmla="*/ 7101819 w 8562391"/>
              <a:gd name="connsiteY1" fmla="*/ 33178 h 13066473"/>
              <a:gd name="connsiteX2" fmla="*/ 8562391 w 8562391"/>
              <a:gd name="connsiteY2" fmla="*/ 4833163 h 13066473"/>
              <a:gd name="connsiteX3" fmla="*/ 5963484 w 8562391"/>
              <a:gd name="connsiteY3" fmla="*/ 13048150 h 13066473"/>
              <a:gd name="connsiteX4" fmla="*/ 5558 w 8562391"/>
              <a:gd name="connsiteY4" fmla="*/ 6848575 h 13066473"/>
              <a:gd name="connsiteX0" fmla="*/ 5960 w 8562793"/>
              <a:gd name="connsiteY0" fmla="*/ 6848575 h 13010676"/>
              <a:gd name="connsiteX1" fmla="*/ 7102221 w 8562793"/>
              <a:gd name="connsiteY1" fmla="*/ 33178 h 13010676"/>
              <a:gd name="connsiteX2" fmla="*/ 8562793 w 8562793"/>
              <a:gd name="connsiteY2" fmla="*/ 4833163 h 13010676"/>
              <a:gd name="connsiteX3" fmla="*/ 5926563 w 8562793"/>
              <a:gd name="connsiteY3" fmla="*/ 12992166 h 13010676"/>
              <a:gd name="connsiteX4" fmla="*/ 5960 w 8562793"/>
              <a:gd name="connsiteY4" fmla="*/ 6848575 h 13010676"/>
              <a:gd name="connsiteX0" fmla="*/ 282905 w 8839738"/>
              <a:gd name="connsiteY0" fmla="*/ 6816112 h 12978213"/>
              <a:gd name="connsiteX1" fmla="*/ 1606460 w 8839738"/>
              <a:gd name="connsiteY1" fmla="*/ 4458298 h 12978213"/>
              <a:gd name="connsiteX2" fmla="*/ 7379166 w 8839738"/>
              <a:gd name="connsiteY2" fmla="*/ 715 h 12978213"/>
              <a:gd name="connsiteX3" fmla="*/ 8839738 w 8839738"/>
              <a:gd name="connsiteY3" fmla="*/ 4800700 h 12978213"/>
              <a:gd name="connsiteX4" fmla="*/ 6203508 w 8839738"/>
              <a:gd name="connsiteY4" fmla="*/ 12959703 h 12978213"/>
              <a:gd name="connsiteX5" fmla="*/ 282905 w 8839738"/>
              <a:gd name="connsiteY5" fmla="*/ 6816112 h 12978213"/>
              <a:gd name="connsiteX0" fmla="*/ 242336 w 8799169"/>
              <a:gd name="connsiteY0" fmla="*/ 7047398 h 13208753"/>
              <a:gd name="connsiteX1" fmla="*/ 1752503 w 8799169"/>
              <a:gd name="connsiteY1" fmla="*/ 1405209 h 13208753"/>
              <a:gd name="connsiteX2" fmla="*/ 7338597 w 8799169"/>
              <a:gd name="connsiteY2" fmla="*/ 232001 h 13208753"/>
              <a:gd name="connsiteX3" fmla="*/ 8799169 w 8799169"/>
              <a:gd name="connsiteY3" fmla="*/ 5031986 h 13208753"/>
              <a:gd name="connsiteX4" fmla="*/ 6162939 w 8799169"/>
              <a:gd name="connsiteY4" fmla="*/ 13190989 h 13208753"/>
              <a:gd name="connsiteX5" fmla="*/ 242336 w 8799169"/>
              <a:gd name="connsiteY5" fmla="*/ 7047398 h 13208753"/>
              <a:gd name="connsiteX0" fmla="*/ 314313 w 8441938"/>
              <a:gd name="connsiteY0" fmla="*/ 12235218 h 13939229"/>
              <a:gd name="connsiteX1" fmla="*/ 1395272 w 8441938"/>
              <a:gd name="connsiteY1" fmla="*/ 1405209 h 13939229"/>
              <a:gd name="connsiteX2" fmla="*/ 6981366 w 8441938"/>
              <a:gd name="connsiteY2" fmla="*/ 232001 h 13939229"/>
              <a:gd name="connsiteX3" fmla="*/ 8441938 w 8441938"/>
              <a:gd name="connsiteY3" fmla="*/ 5031986 h 13939229"/>
              <a:gd name="connsiteX4" fmla="*/ 5805708 w 8441938"/>
              <a:gd name="connsiteY4" fmla="*/ 13190989 h 13939229"/>
              <a:gd name="connsiteX5" fmla="*/ 314313 w 8441938"/>
              <a:gd name="connsiteY5" fmla="*/ 12235218 h 13939229"/>
              <a:gd name="connsiteX0" fmla="*/ 371486 w 8499111"/>
              <a:gd name="connsiteY0" fmla="*/ 12088315 h 13747503"/>
              <a:gd name="connsiteX1" fmla="*/ 1265833 w 8499111"/>
              <a:gd name="connsiteY1" fmla="*/ 2191368 h 13747503"/>
              <a:gd name="connsiteX2" fmla="*/ 7038539 w 8499111"/>
              <a:gd name="connsiteY2" fmla="*/ 85098 h 13747503"/>
              <a:gd name="connsiteX3" fmla="*/ 8499111 w 8499111"/>
              <a:gd name="connsiteY3" fmla="*/ 4885083 h 13747503"/>
              <a:gd name="connsiteX4" fmla="*/ 5862881 w 8499111"/>
              <a:gd name="connsiteY4" fmla="*/ 13044086 h 13747503"/>
              <a:gd name="connsiteX5" fmla="*/ 371486 w 8499111"/>
              <a:gd name="connsiteY5" fmla="*/ 12088315 h 13747503"/>
              <a:gd name="connsiteX0" fmla="*/ 475302 w 8267025"/>
              <a:gd name="connsiteY0" fmla="*/ 11696429 h 13601197"/>
              <a:gd name="connsiteX1" fmla="*/ 1033747 w 8267025"/>
              <a:gd name="connsiteY1" fmla="*/ 2191368 h 13601197"/>
              <a:gd name="connsiteX2" fmla="*/ 6806453 w 8267025"/>
              <a:gd name="connsiteY2" fmla="*/ 85098 h 13601197"/>
              <a:gd name="connsiteX3" fmla="*/ 8267025 w 8267025"/>
              <a:gd name="connsiteY3" fmla="*/ 4885083 h 13601197"/>
              <a:gd name="connsiteX4" fmla="*/ 5630795 w 8267025"/>
              <a:gd name="connsiteY4" fmla="*/ 13044086 h 13601197"/>
              <a:gd name="connsiteX5" fmla="*/ 475302 w 8267025"/>
              <a:gd name="connsiteY5" fmla="*/ 11696429 h 13601197"/>
              <a:gd name="connsiteX0" fmla="*/ 492642 w 8284365"/>
              <a:gd name="connsiteY0" fmla="*/ 11696429 h 13644880"/>
              <a:gd name="connsiteX1" fmla="*/ 1051087 w 8284365"/>
              <a:gd name="connsiteY1" fmla="*/ 2191368 h 13644880"/>
              <a:gd name="connsiteX2" fmla="*/ 6823793 w 8284365"/>
              <a:gd name="connsiteY2" fmla="*/ 85098 h 13644880"/>
              <a:gd name="connsiteX3" fmla="*/ 8284365 w 8284365"/>
              <a:gd name="connsiteY3" fmla="*/ 4885083 h 13644880"/>
              <a:gd name="connsiteX4" fmla="*/ 5890731 w 8284365"/>
              <a:gd name="connsiteY4" fmla="*/ 13100069 h 13644880"/>
              <a:gd name="connsiteX5" fmla="*/ 492642 w 8284365"/>
              <a:gd name="connsiteY5" fmla="*/ 11696429 h 13644880"/>
              <a:gd name="connsiteX0" fmla="*/ 492642 w 8284365"/>
              <a:gd name="connsiteY0" fmla="*/ 11696429 h 13781194"/>
              <a:gd name="connsiteX1" fmla="*/ 1051087 w 8284365"/>
              <a:gd name="connsiteY1" fmla="*/ 2191368 h 13781194"/>
              <a:gd name="connsiteX2" fmla="*/ 6823793 w 8284365"/>
              <a:gd name="connsiteY2" fmla="*/ 85098 h 13781194"/>
              <a:gd name="connsiteX3" fmla="*/ 8284365 w 8284365"/>
              <a:gd name="connsiteY3" fmla="*/ 4885083 h 13781194"/>
              <a:gd name="connsiteX4" fmla="*/ 5890731 w 8284365"/>
              <a:gd name="connsiteY4" fmla="*/ 13100069 h 13781194"/>
              <a:gd name="connsiteX5" fmla="*/ 2077454 w 8284365"/>
              <a:gd name="connsiteY5" fmla="*/ 13145504 h 13781194"/>
              <a:gd name="connsiteX6" fmla="*/ 492642 w 8284365"/>
              <a:gd name="connsiteY6" fmla="*/ 11696429 h 13781194"/>
              <a:gd name="connsiteX0" fmla="*/ 266056 w 8057779"/>
              <a:gd name="connsiteY0" fmla="*/ 11696429 h 13626214"/>
              <a:gd name="connsiteX1" fmla="*/ 824501 w 8057779"/>
              <a:gd name="connsiteY1" fmla="*/ 2191368 h 13626214"/>
              <a:gd name="connsiteX2" fmla="*/ 6597207 w 8057779"/>
              <a:gd name="connsiteY2" fmla="*/ 85098 h 13626214"/>
              <a:gd name="connsiteX3" fmla="*/ 8057779 w 8057779"/>
              <a:gd name="connsiteY3" fmla="*/ 4885083 h 13626214"/>
              <a:gd name="connsiteX4" fmla="*/ 5664145 w 8057779"/>
              <a:gd name="connsiteY4" fmla="*/ 13100069 h 13626214"/>
              <a:gd name="connsiteX5" fmla="*/ 2410705 w 8057779"/>
              <a:gd name="connsiteY5" fmla="*/ 12678973 h 13626214"/>
              <a:gd name="connsiteX6" fmla="*/ 266056 w 8057779"/>
              <a:gd name="connsiteY6" fmla="*/ 11696429 h 13626214"/>
              <a:gd name="connsiteX0" fmla="*/ 266056 w 8057779"/>
              <a:gd name="connsiteY0" fmla="*/ 11696429 h 13626214"/>
              <a:gd name="connsiteX1" fmla="*/ 824501 w 8057779"/>
              <a:gd name="connsiteY1" fmla="*/ 2191368 h 13626214"/>
              <a:gd name="connsiteX2" fmla="*/ 6597207 w 8057779"/>
              <a:gd name="connsiteY2" fmla="*/ 85098 h 13626214"/>
              <a:gd name="connsiteX3" fmla="*/ 8057779 w 8057779"/>
              <a:gd name="connsiteY3" fmla="*/ 4885083 h 13626214"/>
              <a:gd name="connsiteX4" fmla="*/ 5664145 w 8057779"/>
              <a:gd name="connsiteY4" fmla="*/ 13100069 h 13626214"/>
              <a:gd name="connsiteX5" fmla="*/ 2410705 w 8057779"/>
              <a:gd name="connsiteY5" fmla="*/ 12678973 h 13626214"/>
              <a:gd name="connsiteX6" fmla="*/ 266056 w 8057779"/>
              <a:gd name="connsiteY6" fmla="*/ 11696429 h 13626214"/>
              <a:gd name="connsiteX0" fmla="*/ 266056 w 8057779"/>
              <a:gd name="connsiteY0" fmla="*/ 11696429 h 13267700"/>
              <a:gd name="connsiteX1" fmla="*/ 824501 w 8057779"/>
              <a:gd name="connsiteY1" fmla="*/ 2191368 h 13267700"/>
              <a:gd name="connsiteX2" fmla="*/ 6597207 w 8057779"/>
              <a:gd name="connsiteY2" fmla="*/ 85098 h 13267700"/>
              <a:gd name="connsiteX3" fmla="*/ 8057779 w 8057779"/>
              <a:gd name="connsiteY3" fmla="*/ 4885083 h 13267700"/>
              <a:gd name="connsiteX4" fmla="*/ 5701468 w 8057779"/>
              <a:gd name="connsiteY4" fmla="*/ 12614877 h 13267700"/>
              <a:gd name="connsiteX5" fmla="*/ 2410705 w 8057779"/>
              <a:gd name="connsiteY5" fmla="*/ 12678973 h 13267700"/>
              <a:gd name="connsiteX6" fmla="*/ 266056 w 8057779"/>
              <a:gd name="connsiteY6" fmla="*/ 11696429 h 13267700"/>
              <a:gd name="connsiteX0" fmla="*/ 266056 w 8057779"/>
              <a:gd name="connsiteY0" fmla="*/ 11696429 h 13048426"/>
              <a:gd name="connsiteX1" fmla="*/ 824501 w 8057779"/>
              <a:gd name="connsiteY1" fmla="*/ 2191368 h 13048426"/>
              <a:gd name="connsiteX2" fmla="*/ 6597207 w 8057779"/>
              <a:gd name="connsiteY2" fmla="*/ 85098 h 13048426"/>
              <a:gd name="connsiteX3" fmla="*/ 8057779 w 8057779"/>
              <a:gd name="connsiteY3" fmla="*/ 4885083 h 13048426"/>
              <a:gd name="connsiteX4" fmla="*/ 5701468 w 8057779"/>
              <a:gd name="connsiteY4" fmla="*/ 12614877 h 13048426"/>
              <a:gd name="connsiteX5" fmla="*/ 2410705 w 8057779"/>
              <a:gd name="connsiteY5" fmla="*/ 12678973 h 13048426"/>
              <a:gd name="connsiteX6" fmla="*/ 266056 w 8057779"/>
              <a:gd name="connsiteY6" fmla="*/ 11696429 h 13048426"/>
              <a:gd name="connsiteX0" fmla="*/ 266056 w 8057779"/>
              <a:gd name="connsiteY0" fmla="*/ 11696429 h 13135833"/>
              <a:gd name="connsiteX1" fmla="*/ 824501 w 8057779"/>
              <a:gd name="connsiteY1" fmla="*/ 2191368 h 13135833"/>
              <a:gd name="connsiteX2" fmla="*/ 6597207 w 8057779"/>
              <a:gd name="connsiteY2" fmla="*/ 85098 h 13135833"/>
              <a:gd name="connsiteX3" fmla="*/ 8057779 w 8057779"/>
              <a:gd name="connsiteY3" fmla="*/ 4885083 h 13135833"/>
              <a:gd name="connsiteX4" fmla="*/ 5776113 w 8057779"/>
              <a:gd name="connsiteY4" fmla="*/ 12745505 h 13135833"/>
              <a:gd name="connsiteX5" fmla="*/ 2410705 w 8057779"/>
              <a:gd name="connsiteY5" fmla="*/ 12678973 h 13135833"/>
              <a:gd name="connsiteX6" fmla="*/ 266056 w 8057779"/>
              <a:gd name="connsiteY6" fmla="*/ 11696429 h 13135833"/>
              <a:gd name="connsiteX0" fmla="*/ 266056 w 8057779"/>
              <a:gd name="connsiteY0" fmla="*/ 11696429 h 13251407"/>
              <a:gd name="connsiteX1" fmla="*/ 824501 w 8057779"/>
              <a:gd name="connsiteY1" fmla="*/ 2191368 h 13251407"/>
              <a:gd name="connsiteX2" fmla="*/ 6597207 w 8057779"/>
              <a:gd name="connsiteY2" fmla="*/ 85098 h 13251407"/>
              <a:gd name="connsiteX3" fmla="*/ 8057779 w 8057779"/>
              <a:gd name="connsiteY3" fmla="*/ 4885083 h 13251407"/>
              <a:gd name="connsiteX4" fmla="*/ 5776113 w 8057779"/>
              <a:gd name="connsiteY4" fmla="*/ 12745505 h 13251407"/>
              <a:gd name="connsiteX5" fmla="*/ 2410705 w 8057779"/>
              <a:gd name="connsiteY5" fmla="*/ 12678973 h 13251407"/>
              <a:gd name="connsiteX6" fmla="*/ 266056 w 8057779"/>
              <a:gd name="connsiteY6" fmla="*/ 11696429 h 13251407"/>
              <a:gd name="connsiteX0" fmla="*/ 266056 w 8057779"/>
              <a:gd name="connsiteY0" fmla="*/ 11696429 h 13305198"/>
              <a:gd name="connsiteX1" fmla="*/ 824501 w 8057779"/>
              <a:gd name="connsiteY1" fmla="*/ 2191368 h 13305198"/>
              <a:gd name="connsiteX2" fmla="*/ 6597207 w 8057779"/>
              <a:gd name="connsiteY2" fmla="*/ 85098 h 13305198"/>
              <a:gd name="connsiteX3" fmla="*/ 8057779 w 8057779"/>
              <a:gd name="connsiteY3" fmla="*/ 4885083 h 13305198"/>
              <a:gd name="connsiteX4" fmla="*/ 5850758 w 8057779"/>
              <a:gd name="connsiteY4" fmla="*/ 12820150 h 13305198"/>
              <a:gd name="connsiteX5" fmla="*/ 2410705 w 8057779"/>
              <a:gd name="connsiteY5" fmla="*/ 12678973 h 13305198"/>
              <a:gd name="connsiteX6" fmla="*/ 266056 w 8057779"/>
              <a:gd name="connsiteY6" fmla="*/ 11696429 h 13305198"/>
              <a:gd name="connsiteX0" fmla="*/ 266056 w 8057779"/>
              <a:gd name="connsiteY0" fmla="*/ 11696429 h 13305198"/>
              <a:gd name="connsiteX1" fmla="*/ 824501 w 8057779"/>
              <a:gd name="connsiteY1" fmla="*/ 2191368 h 13305198"/>
              <a:gd name="connsiteX2" fmla="*/ 6597207 w 8057779"/>
              <a:gd name="connsiteY2" fmla="*/ 85098 h 13305198"/>
              <a:gd name="connsiteX3" fmla="*/ 8057779 w 8057779"/>
              <a:gd name="connsiteY3" fmla="*/ 4885083 h 13305198"/>
              <a:gd name="connsiteX4" fmla="*/ 5850758 w 8057779"/>
              <a:gd name="connsiteY4" fmla="*/ 12820150 h 13305198"/>
              <a:gd name="connsiteX5" fmla="*/ 2410705 w 8057779"/>
              <a:gd name="connsiteY5" fmla="*/ 12678973 h 13305198"/>
              <a:gd name="connsiteX6" fmla="*/ 266056 w 8057779"/>
              <a:gd name="connsiteY6" fmla="*/ 11696429 h 13305198"/>
              <a:gd name="connsiteX0" fmla="*/ 655736 w 8447459"/>
              <a:gd name="connsiteY0" fmla="*/ 11686314 h 13295083"/>
              <a:gd name="connsiteX1" fmla="*/ 598361 w 8447459"/>
              <a:gd name="connsiteY1" fmla="*/ 2293220 h 13295083"/>
              <a:gd name="connsiteX2" fmla="*/ 6986887 w 8447459"/>
              <a:gd name="connsiteY2" fmla="*/ 74983 h 13295083"/>
              <a:gd name="connsiteX3" fmla="*/ 8447459 w 8447459"/>
              <a:gd name="connsiteY3" fmla="*/ 4874968 h 13295083"/>
              <a:gd name="connsiteX4" fmla="*/ 6240438 w 8447459"/>
              <a:gd name="connsiteY4" fmla="*/ 12810035 h 13295083"/>
              <a:gd name="connsiteX5" fmla="*/ 2800385 w 8447459"/>
              <a:gd name="connsiteY5" fmla="*/ 12668858 h 13295083"/>
              <a:gd name="connsiteX6" fmla="*/ 655736 w 8447459"/>
              <a:gd name="connsiteY6" fmla="*/ 11686314 h 13295083"/>
              <a:gd name="connsiteX0" fmla="*/ 385968 w 8625560"/>
              <a:gd name="connsiteY0" fmla="*/ 11779620 h 13295083"/>
              <a:gd name="connsiteX1" fmla="*/ 776462 w 8625560"/>
              <a:gd name="connsiteY1" fmla="*/ 2293220 h 13295083"/>
              <a:gd name="connsiteX2" fmla="*/ 7164988 w 8625560"/>
              <a:gd name="connsiteY2" fmla="*/ 74983 h 13295083"/>
              <a:gd name="connsiteX3" fmla="*/ 8625560 w 8625560"/>
              <a:gd name="connsiteY3" fmla="*/ 4874968 h 13295083"/>
              <a:gd name="connsiteX4" fmla="*/ 6418539 w 8625560"/>
              <a:gd name="connsiteY4" fmla="*/ 12810035 h 13295083"/>
              <a:gd name="connsiteX5" fmla="*/ 2978486 w 8625560"/>
              <a:gd name="connsiteY5" fmla="*/ 12668858 h 13295083"/>
              <a:gd name="connsiteX6" fmla="*/ 385968 w 8625560"/>
              <a:gd name="connsiteY6" fmla="*/ 11779620 h 1329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5560" h="13295083">
                <a:moveTo>
                  <a:pt x="385968" y="11779620"/>
                </a:moveTo>
                <a:cubicBezTo>
                  <a:pt x="18964" y="10050347"/>
                  <a:pt x="-406248" y="3429120"/>
                  <a:pt x="776462" y="2293220"/>
                </a:cubicBezTo>
                <a:cubicBezTo>
                  <a:pt x="1959172" y="1157320"/>
                  <a:pt x="5856805" y="-355308"/>
                  <a:pt x="7164988" y="74983"/>
                </a:cubicBezTo>
                <a:cubicBezTo>
                  <a:pt x="8473171" y="505274"/>
                  <a:pt x="8625560" y="1997271"/>
                  <a:pt x="8625560" y="4874968"/>
                </a:cubicBezTo>
                <a:cubicBezTo>
                  <a:pt x="8625560" y="7752665"/>
                  <a:pt x="7509008" y="11753649"/>
                  <a:pt x="6418539" y="12810035"/>
                </a:cubicBezTo>
                <a:cubicBezTo>
                  <a:pt x="5328070" y="13866421"/>
                  <a:pt x="3878167" y="12902798"/>
                  <a:pt x="2978486" y="12668858"/>
                </a:cubicBezTo>
                <a:cubicBezTo>
                  <a:pt x="2078805" y="12434918"/>
                  <a:pt x="752972" y="13508893"/>
                  <a:pt x="385968" y="11779620"/>
                </a:cubicBezTo>
                <a:close/>
              </a:path>
            </a:pathLst>
          </a:custGeom>
          <a:solidFill>
            <a:schemeClr val="bg2">
              <a:lumMod val="20000"/>
              <a:lumOff val="80000"/>
            </a:schemeClr>
          </a:solidFill>
        </p:spPr>
        <p:txBody>
          <a:bodyPr wrap="square" anchor="ctr">
            <a:noAutofit/>
          </a:bodyPr>
          <a:lstStyle>
            <a:lvl1pPr marL="0" indent="0" algn="ctr">
              <a:buNone/>
              <a:defRPr sz="2800"/>
            </a:lvl1pPr>
          </a:lstStyle>
          <a:p>
            <a:r>
              <a:rPr lang="fr-FR" dirty="0"/>
              <a:t>Cliquez pour mettre une image</a:t>
            </a:r>
          </a:p>
        </p:txBody>
      </p:sp>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1394701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31F82ACF-98A0-4CC7-B4EE-75133A499C84}"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9417341" cy="1103311"/>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pic>
        <p:nvPicPr>
          <p:cNvPr id="10" name="Image 9">
            <a:extLst>
              <a:ext uri="{FF2B5EF4-FFF2-40B4-BE49-F238E27FC236}">
                <a16:creationId xmlns:a16="http://schemas.microsoft.com/office/drawing/2014/main" id="{3BD3427B-AABE-8AA1-D7E6-E89393B592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4135225919"/>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3B39F2D-B0D0-6342-72BD-C64A77462200}"/>
              </a:ext>
            </a:extLst>
          </p:cNvPr>
          <p:cNvPicPr>
            <a:picLocks noChangeAspect="1"/>
          </p:cNvPicPr>
          <p:nvPr userDrawn="1"/>
        </p:nvPicPr>
        <p:blipFill>
          <a:blip r:embed="rId2"/>
          <a:stretch>
            <a:fillRect/>
          </a:stretch>
        </p:blipFill>
        <p:spPr>
          <a:xfrm>
            <a:off x="15274450" y="-2"/>
            <a:ext cx="9109551" cy="13684252"/>
          </a:xfrm>
          <a:prstGeom prst="rect">
            <a:avLst/>
          </a:prstGeom>
        </p:spPr>
      </p:pic>
      <p:pic>
        <p:nvPicPr>
          <p:cNvPr id="3" name="Image" descr="Image">
            <a:extLst>
              <a:ext uri="{FF2B5EF4-FFF2-40B4-BE49-F238E27FC236}">
                <a16:creationId xmlns:a16="http://schemas.microsoft.com/office/drawing/2014/main" id="{85882A57-9172-68B5-B89C-03E6039CCCFC}"/>
              </a:ext>
            </a:extLst>
          </p:cNvPr>
          <p:cNvPicPr>
            <a:picLocks noChangeAspect="1"/>
          </p:cNvPicPr>
          <p:nvPr userDrawn="1"/>
        </p:nvPicPr>
        <p:blipFill rotWithShape="1">
          <a:blip r:embed="rId3"/>
          <a:srcRect l="10460" r="466" b="1958"/>
          <a:stretch/>
        </p:blipFill>
        <p:spPr>
          <a:xfrm rot="5400000" flipH="1">
            <a:off x="2408637" y="-2384575"/>
            <a:ext cx="13684249" cy="18453397"/>
          </a:xfrm>
          <a:prstGeom prst="rect">
            <a:avLst/>
          </a:prstGeom>
          <a:ln w="12700">
            <a:miter lim="400000"/>
          </a:ln>
        </p:spPr>
      </p:pic>
      <p:pic>
        <p:nvPicPr>
          <p:cNvPr id="6" name="Image 5">
            <a:extLst>
              <a:ext uri="{FF2B5EF4-FFF2-40B4-BE49-F238E27FC236}">
                <a16:creationId xmlns:a16="http://schemas.microsoft.com/office/drawing/2014/main" id="{88B1B353-1E21-0110-DD4B-ACB5A3CAD236}"/>
              </a:ext>
            </a:extLst>
          </p:cNvPr>
          <p:cNvPicPr>
            <a:picLocks noChangeAspect="1"/>
          </p:cNvPicPr>
          <p:nvPr userDrawn="1"/>
        </p:nvPicPr>
        <p:blipFill>
          <a:blip r:embed="rId4"/>
          <a:stretch>
            <a:fillRect/>
          </a:stretch>
        </p:blipFill>
        <p:spPr>
          <a:xfrm>
            <a:off x="1200312" y="943369"/>
            <a:ext cx="6826621" cy="2968265"/>
          </a:xfrm>
          <a:prstGeom prst="rect">
            <a:avLst/>
          </a:prstGeom>
        </p:spPr>
      </p:pic>
      <p:sp>
        <p:nvSpPr>
          <p:cNvPr id="11" name="Espace réservé de la date 3">
            <a:extLst>
              <a:ext uri="{FF2B5EF4-FFF2-40B4-BE49-F238E27FC236}">
                <a16:creationId xmlns:a16="http://schemas.microsoft.com/office/drawing/2014/main" id="{ED8C3FA7-5F22-94A0-C959-940A4003051B}"/>
              </a:ext>
            </a:extLst>
          </p:cNvPr>
          <p:cNvSpPr>
            <a:spLocks noGrp="1"/>
          </p:cNvSpPr>
          <p:nvPr>
            <p:ph type="dt" sz="half" idx="10"/>
          </p:nvPr>
        </p:nvSpPr>
        <p:spPr>
          <a:xfrm>
            <a:off x="1676400" y="12683272"/>
            <a:ext cx="5486400" cy="728560"/>
          </a:xfrm>
          <a:prstGeom prst="rect">
            <a:avLst/>
          </a:prstGeom>
        </p:spPr>
        <p:txBody>
          <a:bodyPr/>
          <a:lstStyle>
            <a:lvl1pPr algn="l">
              <a:defRPr b="1" i="0">
                <a:latin typeface="KoHo" pitchFamily="2" charset="-34"/>
                <a:cs typeface="KoHo" pitchFamily="2" charset="-34"/>
              </a:defRPr>
            </a:lvl1pPr>
          </a:lstStyle>
          <a:p>
            <a:fld id="{CCF55763-0898-42C1-B98E-F188F248BA27}" type="datetime1">
              <a:rPr lang="fr-FR" smtClean="0"/>
              <a:t>04/04/2023</a:t>
            </a:fld>
            <a:endParaRPr lang="fr-FR" dirty="0"/>
          </a:p>
        </p:txBody>
      </p:sp>
      <p:sp>
        <p:nvSpPr>
          <p:cNvPr id="12" name="Titre de diapositive">
            <a:extLst>
              <a:ext uri="{FF2B5EF4-FFF2-40B4-BE49-F238E27FC236}">
                <a16:creationId xmlns:a16="http://schemas.microsoft.com/office/drawing/2014/main" id="{689E0ADE-715F-6942-6BD6-93BADA0D2716}"/>
              </a:ext>
            </a:extLst>
          </p:cNvPr>
          <p:cNvSpPr txBox="1">
            <a:spLocks noGrp="1"/>
          </p:cNvSpPr>
          <p:nvPr>
            <p:ph type="title" hasCustomPrompt="1"/>
          </p:nvPr>
        </p:nvSpPr>
        <p:spPr>
          <a:xfrm>
            <a:off x="1676401" y="7021584"/>
            <a:ext cx="9939017" cy="1849644"/>
          </a:xfrm>
          <a:prstGeom prst="rect">
            <a:avLst/>
          </a:prstGeom>
        </p:spPr>
        <p:txBody>
          <a:bodyPr anchor="t"/>
          <a:lstStyle>
            <a:lvl1pPr>
              <a:lnSpc>
                <a:spcPct val="100000"/>
              </a:lnSpc>
              <a:defRPr sz="9977" b="0" i="0">
                <a:solidFill>
                  <a:schemeClr val="bg2">
                    <a:lumMod val="10000"/>
                  </a:schemeClr>
                </a:solidFill>
                <a:latin typeface="KoHo ExtraLight" pitchFamily="2" charset="-34"/>
                <a:cs typeface="KoHo ExtraLight" pitchFamily="2" charset="-34"/>
              </a:defRPr>
            </a:lvl1pPr>
          </a:lstStyle>
          <a:p>
            <a:r>
              <a:rPr lang="fr-FR" dirty="0"/>
              <a:t>TITRE DE LA PRESENTATION</a:t>
            </a:r>
            <a:endParaRPr dirty="0"/>
          </a:p>
        </p:txBody>
      </p:sp>
      <p:sp>
        <p:nvSpPr>
          <p:cNvPr id="13" name="Sous-titre de diapositive">
            <a:extLst>
              <a:ext uri="{FF2B5EF4-FFF2-40B4-BE49-F238E27FC236}">
                <a16:creationId xmlns:a16="http://schemas.microsoft.com/office/drawing/2014/main" id="{27FA32FE-C1BE-B35E-00FE-7D5C550C5591}"/>
              </a:ext>
            </a:extLst>
          </p:cNvPr>
          <p:cNvSpPr txBox="1">
            <a:spLocks noGrp="1"/>
          </p:cNvSpPr>
          <p:nvPr>
            <p:ph type="body" sz="quarter" idx="21" hasCustomPrompt="1"/>
          </p:nvPr>
        </p:nvSpPr>
        <p:spPr>
          <a:xfrm>
            <a:off x="1676401" y="10000604"/>
            <a:ext cx="11086291" cy="932616"/>
          </a:xfrm>
          <a:prstGeom prst="rect">
            <a:avLst/>
          </a:prstGeom>
        </p:spPr>
        <p:txBody>
          <a:bodyPr lIns="45719" tIns="45719" rIns="45719" bIns="45719"/>
          <a:lstStyle>
            <a:lvl1pPr marL="0" indent="0" defTabSz="823601">
              <a:lnSpc>
                <a:spcPct val="100000"/>
              </a:lnSpc>
              <a:spcBef>
                <a:spcPts val="0"/>
              </a:spcBef>
              <a:buSzTx/>
              <a:buNone/>
              <a:defRPr sz="4989" b="1" i="0">
                <a:solidFill>
                  <a:srgbClr val="E5A625"/>
                </a:solidFill>
                <a:latin typeface="KoHo" pitchFamily="2" charset="-34"/>
                <a:cs typeface="KoHo" pitchFamily="2" charset="-34"/>
              </a:defRPr>
            </a:lvl1pPr>
          </a:lstStyle>
          <a:p>
            <a:r>
              <a:rPr dirty="0"/>
              <a:t>Sous-</a:t>
            </a:r>
            <a:r>
              <a:rPr dirty="0" err="1"/>
              <a:t>titre</a:t>
            </a:r>
            <a:r>
              <a:rPr dirty="0"/>
              <a:t> de </a:t>
            </a:r>
            <a:r>
              <a:rPr lang="fr-FR" dirty="0"/>
              <a:t>présentation</a:t>
            </a:r>
            <a:endParaRPr dirty="0"/>
          </a:p>
        </p:txBody>
      </p:sp>
    </p:spTree>
    <p:extLst>
      <p:ext uri="{BB962C8B-B14F-4D97-AF65-F5344CB8AC3E}">
        <p14:creationId xmlns:p14="http://schemas.microsoft.com/office/powerpoint/2010/main" val="6450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UVERTURE 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0B16F913-FD9E-22CD-13A0-8B592DB99C1A}"/>
              </a:ext>
            </a:extLst>
          </p:cNvPr>
          <p:cNvSpPr>
            <a:spLocks noGrp="1"/>
          </p:cNvSpPr>
          <p:nvPr>
            <p:ph type="pic" sz="quarter" idx="22" hasCustomPrompt="1"/>
          </p:nvPr>
        </p:nvSpPr>
        <p:spPr>
          <a:xfrm>
            <a:off x="15611014" y="-9526"/>
            <a:ext cx="8772986" cy="13706477"/>
          </a:xfrm>
          <a:custGeom>
            <a:avLst/>
            <a:gdLst>
              <a:gd name="connsiteX0" fmla="*/ 0 w 9096375"/>
              <a:gd name="connsiteY0" fmla="*/ 0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0 w 9096375"/>
              <a:gd name="connsiteY4" fmla="*/ 0 h 13684250"/>
              <a:gd name="connsiteX0" fmla="*/ 3883025 w 9096375"/>
              <a:gd name="connsiteY0" fmla="*/ 457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3883025 w 9096375"/>
              <a:gd name="connsiteY4" fmla="*/ 457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1736725 w 9096375"/>
              <a:gd name="connsiteY4"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1565275 w 9096375"/>
              <a:gd name="connsiteY4" fmla="*/ 1295400 h 13684250"/>
              <a:gd name="connsiteX5" fmla="*/ 1736725 w 9096375"/>
              <a:gd name="connsiteY5"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2035175 w 9096375"/>
              <a:gd name="connsiteY4" fmla="*/ 203200 h 13684250"/>
              <a:gd name="connsiteX5" fmla="*/ 1736725 w 9096375"/>
              <a:gd name="connsiteY5"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1831975 w 9096375"/>
              <a:gd name="connsiteY4" fmla="*/ 1625600 h 13684250"/>
              <a:gd name="connsiteX5" fmla="*/ 2035175 w 9096375"/>
              <a:gd name="connsiteY5" fmla="*/ 203200 h 13684250"/>
              <a:gd name="connsiteX6" fmla="*/ 1736725 w 9096375"/>
              <a:gd name="connsiteY6"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1323975 w 9096375"/>
              <a:gd name="connsiteY4" fmla="*/ 1663700 h 13684250"/>
              <a:gd name="connsiteX5" fmla="*/ 2035175 w 9096375"/>
              <a:gd name="connsiteY5" fmla="*/ 203200 h 13684250"/>
              <a:gd name="connsiteX6" fmla="*/ 1736725 w 9096375"/>
              <a:gd name="connsiteY6"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1260475 w 9096375"/>
              <a:gd name="connsiteY4" fmla="*/ 1955800 h 13684250"/>
              <a:gd name="connsiteX5" fmla="*/ 1323975 w 9096375"/>
              <a:gd name="connsiteY5" fmla="*/ 1663700 h 13684250"/>
              <a:gd name="connsiteX6" fmla="*/ 2035175 w 9096375"/>
              <a:gd name="connsiteY6" fmla="*/ 203200 h 13684250"/>
              <a:gd name="connsiteX7" fmla="*/ 1736725 w 9096375"/>
              <a:gd name="connsiteY7"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1717675 w 9096375"/>
              <a:gd name="connsiteY4" fmla="*/ 1930400 h 13684250"/>
              <a:gd name="connsiteX5" fmla="*/ 1323975 w 9096375"/>
              <a:gd name="connsiteY5" fmla="*/ 1663700 h 13684250"/>
              <a:gd name="connsiteX6" fmla="*/ 2035175 w 9096375"/>
              <a:gd name="connsiteY6" fmla="*/ 203200 h 13684250"/>
              <a:gd name="connsiteX7" fmla="*/ 1736725 w 9096375"/>
              <a:gd name="connsiteY7"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993775 w 9096375"/>
              <a:gd name="connsiteY4" fmla="*/ 6692900 h 13684250"/>
              <a:gd name="connsiteX5" fmla="*/ 1717675 w 9096375"/>
              <a:gd name="connsiteY5" fmla="*/ 1930400 h 13684250"/>
              <a:gd name="connsiteX6" fmla="*/ 1323975 w 9096375"/>
              <a:gd name="connsiteY6" fmla="*/ 1663700 h 13684250"/>
              <a:gd name="connsiteX7" fmla="*/ 2035175 w 9096375"/>
              <a:gd name="connsiteY7" fmla="*/ 203200 h 13684250"/>
              <a:gd name="connsiteX8" fmla="*/ 1736725 w 9096375"/>
              <a:gd name="connsiteY8"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536575 w 9096375"/>
              <a:gd name="connsiteY4" fmla="*/ 10629900 h 13684250"/>
              <a:gd name="connsiteX5" fmla="*/ 1717675 w 9096375"/>
              <a:gd name="connsiteY5" fmla="*/ 1930400 h 13684250"/>
              <a:gd name="connsiteX6" fmla="*/ 1323975 w 9096375"/>
              <a:gd name="connsiteY6" fmla="*/ 1663700 h 13684250"/>
              <a:gd name="connsiteX7" fmla="*/ 2035175 w 9096375"/>
              <a:gd name="connsiteY7" fmla="*/ 203200 h 13684250"/>
              <a:gd name="connsiteX8" fmla="*/ 1736725 w 9096375"/>
              <a:gd name="connsiteY8" fmla="*/ 7619 h 13684250"/>
              <a:gd name="connsiteX0" fmla="*/ 1736725 w 9096375"/>
              <a:gd name="connsiteY0" fmla="*/ 7619 h 13684250"/>
              <a:gd name="connsiteX1" fmla="*/ 9096375 w 9096375"/>
              <a:gd name="connsiteY1" fmla="*/ 0 h 13684250"/>
              <a:gd name="connsiteX2" fmla="*/ 9096375 w 9096375"/>
              <a:gd name="connsiteY2" fmla="*/ 13684250 h 13684250"/>
              <a:gd name="connsiteX3" fmla="*/ 0 w 9096375"/>
              <a:gd name="connsiteY3" fmla="*/ 13684250 h 13684250"/>
              <a:gd name="connsiteX4" fmla="*/ 714375 w 9096375"/>
              <a:gd name="connsiteY4" fmla="*/ 13652500 h 13684250"/>
              <a:gd name="connsiteX5" fmla="*/ 1717675 w 9096375"/>
              <a:gd name="connsiteY5" fmla="*/ 1930400 h 13684250"/>
              <a:gd name="connsiteX6" fmla="*/ 1323975 w 9096375"/>
              <a:gd name="connsiteY6" fmla="*/ 1663700 h 13684250"/>
              <a:gd name="connsiteX7" fmla="*/ 2035175 w 9096375"/>
              <a:gd name="connsiteY7" fmla="*/ 203200 h 13684250"/>
              <a:gd name="connsiteX8" fmla="*/ 1736725 w 9096375"/>
              <a:gd name="connsiteY8" fmla="*/ 7619 h 13684250"/>
              <a:gd name="connsiteX0" fmla="*/ 1022350 w 8382000"/>
              <a:gd name="connsiteY0" fmla="*/ 7619 h 13693775"/>
              <a:gd name="connsiteX1" fmla="*/ 8382000 w 8382000"/>
              <a:gd name="connsiteY1" fmla="*/ 0 h 13693775"/>
              <a:gd name="connsiteX2" fmla="*/ 8382000 w 8382000"/>
              <a:gd name="connsiteY2" fmla="*/ 13684250 h 13693775"/>
              <a:gd name="connsiteX3" fmla="*/ 104775 w 8382000"/>
              <a:gd name="connsiteY3" fmla="*/ 13693775 h 13693775"/>
              <a:gd name="connsiteX4" fmla="*/ 0 w 8382000"/>
              <a:gd name="connsiteY4" fmla="*/ 13652500 h 13693775"/>
              <a:gd name="connsiteX5" fmla="*/ 1003300 w 8382000"/>
              <a:gd name="connsiteY5" fmla="*/ 1930400 h 13693775"/>
              <a:gd name="connsiteX6" fmla="*/ 609600 w 8382000"/>
              <a:gd name="connsiteY6" fmla="*/ 1663700 h 13693775"/>
              <a:gd name="connsiteX7" fmla="*/ 1320800 w 8382000"/>
              <a:gd name="connsiteY7" fmla="*/ 203200 h 13693775"/>
              <a:gd name="connsiteX8" fmla="*/ 1022350 w 8382000"/>
              <a:gd name="connsiteY8" fmla="*/ 7619 h 13693775"/>
              <a:gd name="connsiteX0" fmla="*/ 1031875 w 8391525"/>
              <a:gd name="connsiteY0" fmla="*/ 7619 h 13693775"/>
              <a:gd name="connsiteX1" fmla="*/ 8391525 w 8391525"/>
              <a:gd name="connsiteY1" fmla="*/ 0 h 13693775"/>
              <a:gd name="connsiteX2" fmla="*/ 8391525 w 8391525"/>
              <a:gd name="connsiteY2" fmla="*/ 13684250 h 13693775"/>
              <a:gd name="connsiteX3" fmla="*/ 114300 w 8391525"/>
              <a:gd name="connsiteY3" fmla="*/ 13693775 h 13693775"/>
              <a:gd name="connsiteX4" fmla="*/ 0 w 8391525"/>
              <a:gd name="connsiteY4" fmla="*/ 13690600 h 13693775"/>
              <a:gd name="connsiteX5" fmla="*/ 1012825 w 8391525"/>
              <a:gd name="connsiteY5" fmla="*/ 1930400 h 13693775"/>
              <a:gd name="connsiteX6" fmla="*/ 619125 w 8391525"/>
              <a:gd name="connsiteY6" fmla="*/ 1663700 h 13693775"/>
              <a:gd name="connsiteX7" fmla="*/ 1330325 w 8391525"/>
              <a:gd name="connsiteY7" fmla="*/ 203200 h 13693775"/>
              <a:gd name="connsiteX8" fmla="*/ 1031875 w 8391525"/>
              <a:gd name="connsiteY8" fmla="*/ 7619 h 13693775"/>
              <a:gd name="connsiteX0" fmla="*/ 1321564 w 8681214"/>
              <a:gd name="connsiteY0" fmla="*/ 7619 h 13693775"/>
              <a:gd name="connsiteX1" fmla="*/ 8681214 w 8681214"/>
              <a:gd name="connsiteY1" fmla="*/ 0 h 13693775"/>
              <a:gd name="connsiteX2" fmla="*/ 8681214 w 8681214"/>
              <a:gd name="connsiteY2" fmla="*/ 13684250 h 13693775"/>
              <a:gd name="connsiteX3" fmla="*/ 403989 w 8681214"/>
              <a:gd name="connsiteY3" fmla="*/ 13693775 h 13693775"/>
              <a:gd name="connsiteX4" fmla="*/ 289689 w 8681214"/>
              <a:gd name="connsiteY4" fmla="*/ 13690600 h 13693775"/>
              <a:gd name="connsiteX5" fmla="*/ 1302514 w 8681214"/>
              <a:gd name="connsiteY5" fmla="*/ 1930400 h 13693775"/>
              <a:gd name="connsiteX6" fmla="*/ 908814 w 8681214"/>
              <a:gd name="connsiteY6" fmla="*/ 1663700 h 13693775"/>
              <a:gd name="connsiteX7" fmla="*/ 1620014 w 8681214"/>
              <a:gd name="connsiteY7" fmla="*/ 203200 h 13693775"/>
              <a:gd name="connsiteX8" fmla="*/ 1321564 w 8681214"/>
              <a:gd name="connsiteY8" fmla="*/ 7619 h 13693775"/>
              <a:gd name="connsiteX0" fmla="*/ 1514368 w 8874018"/>
              <a:gd name="connsiteY0" fmla="*/ 7619 h 13693775"/>
              <a:gd name="connsiteX1" fmla="*/ 8874018 w 8874018"/>
              <a:gd name="connsiteY1" fmla="*/ 0 h 13693775"/>
              <a:gd name="connsiteX2" fmla="*/ 8874018 w 8874018"/>
              <a:gd name="connsiteY2" fmla="*/ 13684250 h 13693775"/>
              <a:gd name="connsiteX3" fmla="*/ 596793 w 8874018"/>
              <a:gd name="connsiteY3" fmla="*/ 13693775 h 13693775"/>
              <a:gd name="connsiteX4" fmla="*/ 482493 w 8874018"/>
              <a:gd name="connsiteY4" fmla="*/ 13690600 h 13693775"/>
              <a:gd name="connsiteX5" fmla="*/ 1495318 w 8874018"/>
              <a:gd name="connsiteY5" fmla="*/ 1930400 h 13693775"/>
              <a:gd name="connsiteX6" fmla="*/ 1101618 w 8874018"/>
              <a:gd name="connsiteY6" fmla="*/ 1663700 h 13693775"/>
              <a:gd name="connsiteX7" fmla="*/ 1812818 w 8874018"/>
              <a:gd name="connsiteY7" fmla="*/ 203200 h 13693775"/>
              <a:gd name="connsiteX8" fmla="*/ 1514368 w 8874018"/>
              <a:gd name="connsiteY8" fmla="*/ 7619 h 13693775"/>
              <a:gd name="connsiteX0" fmla="*/ 1514368 w 8874018"/>
              <a:gd name="connsiteY0" fmla="*/ 7619 h 13693775"/>
              <a:gd name="connsiteX1" fmla="*/ 8874018 w 8874018"/>
              <a:gd name="connsiteY1" fmla="*/ 0 h 13693775"/>
              <a:gd name="connsiteX2" fmla="*/ 8874018 w 8874018"/>
              <a:gd name="connsiteY2" fmla="*/ 13684250 h 13693775"/>
              <a:gd name="connsiteX3" fmla="*/ 596793 w 8874018"/>
              <a:gd name="connsiteY3" fmla="*/ 13693775 h 13693775"/>
              <a:gd name="connsiteX4" fmla="*/ 482493 w 8874018"/>
              <a:gd name="connsiteY4" fmla="*/ 13690600 h 13693775"/>
              <a:gd name="connsiteX5" fmla="*/ 1495318 w 8874018"/>
              <a:gd name="connsiteY5" fmla="*/ 1930400 h 13693775"/>
              <a:gd name="connsiteX6" fmla="*/ 1082568 w 8874018"/>
              <a:gd name="connsiteY6" fmla="*/ 1720850 h 13693775"/>
              <a:gd name="connsiteX7" fmla="*/ 1812818 w 8874018"/>
              <a:gd name="connsiteY7" fmla="*/ 203200 h 13693775"/>
              <a:gd name="connsiteX8" fmla="*/ 1514368 w 8874018"/>
              <a:gd name="connsiteY8" fmla="*/ 7619 h 13693775"/>
              <a:gd name="connsiteX0" fmla="*/ 1528010 w 8887660"/>
              <a:gd name="connsiteY0" fmla="*/ 7619 h 13693775"/>
              <a:gd name="connsiteX1" fmla="*/ 8887660 w 8887660"/>
              <a:gd name="connsiteY1" fmla="*/ 0 h 13693775"/>
              <a:gd name="connsiteX2" fmla="*/ 8887660 w 8887660"/>
              <a:gd name="connsiteY2" fmla="*/ 13684250 h 13693775"/>
              <a:gd name="connsiteX3" fmla="*/ 610435 w 8887660"/>
              <a:gd name="connsiteY3" fmla="*/ 13693775 h 13693775"/>
              <a:gd name="connsiteX4" fmla="*/ 496135 w 8887660"/>
              <a:gd name="connsiteY4" fmla="*/ 13690600 h 13693775"/>
              <a:gd name="connsiteX5" fmla="*/ 1461335 w 8887660"/>
              <a:gd name="connsiteY5" fmla="*/ 1939925 h 13693775"/>
              <a:gd name="connsiteX6" fmla="*/ 1096210 w 8887660"/>
              <a:gd name="connsiteY6" fmla="*/ 1720850 h 13693775"/>
              <a:gd name="connsiteX7" fmla="*/ 1826460 w 8887660"/>
              <a:gd name="connsiteY7" fmla="*/ 203200 h 13693775"/>
              <a:gd name="connsiteX8" fmla="*/ 1528010 w 8887660"/>
              <a:gd name="connsiteY8" fmla="*/ 7619 h 13693775"/>
              <a:gd name="connsiteX0" fmla="*/ 1458988 w 8818638"/>
              <a:gd name="connsiteY0" fmla="*/ 7619 h 13693775"/>
              <a:gd name="connsiteX1" fmla="*/ 8818638 w 8818638"/>
              <a:gd name="connsiteY1" fmla="*/ 0 h 13693775"/>
              <a:gd name="connsiteX2" fmla="*/ 8818638 w 8818638"/>
              <a:gd name="connsiteY2" fmla="*/ 13684250 h 13693775"/>
              <a:gd name="connsiteX3" fmla="*/ 541413 w 8818638"/>
              <a:gd name="connsiteY3" fmla="*/ 13693775 h 13693775"/>
              <a:gd name="connsiteX4" fmla="*/ 427113 w 8818638"/>
              <a:gd name="connsiteY4" fmla="*/ 13690600 h 13693775"/>
              <a:gd name="connsiteX5" fmla="*/ 1392313 w 8818638"/>
              <a:gd name="connsiteY5" fmla="*/ 1939925 h 13693775"/>
              <a:gd name="connsiteX6" fmla="*/ 1027188 w 8818638"/>
              <a:gd name="connsiteY6" fmla="*/ 1720850 h 13693775"/>
              <a:gd name="connsiteX7" fmla="*/ 1757438 w 8818638"/>
              <a:gd name="connsiteY7" fmla="*/ 203200 h 13693775"/>
              <a:gd name="connsiteX8" fmla="*/ 1458988 w 8818638"/>
              <a:gd name="connsiteY8" fmla="*/ 7619 h 13693775"/>
              <a:gd name="connsiteX0" fmla="*/ 1395612 w 8755262"/>
              <a:gd name="connsiteY0" fmla="*/ 7619 h 13693775"/>
              <a:gd name="connsiteX1" fmla="*/ 8755262 w 8755262"/>
              <a:gd name="connsiteY1" fmla="*/ 0 h 13693775"/>
              <a:gd name="connsiteX2" fmla="*/ 8755262 w 8755262"/>
              <a:gd name="connsiteY2" fmla="*/ 13684250 h 13693775"/>
              <a:gd name="connsiteX3" fmla="*/ 478037 w 8755262"/>
              <a:gd name="connsiteY3" fmla="*/ 13693775 h 13693775"/>
              <a:gd name="connsiteX4" fmla="*/ 363737 w 8755262"/>
              <a:gd name="connsiteY4" fmla="*/ 13690600 h 13693775"/>
              <a:gd name="connsiteX5" fmla="*/ 1328937 w 8755262"/>
              <a:gd name="connsiteY5" fmla="*/ 1939925 h 13693775"/>
              <a:gd name="connsiteX6" fmla="*/ 963812 w 8755262"/>
              <a:gd name="connsiteY6" fmla="*/ 1720850 h 13693775"/>
              <a:gd name="connsiteX7" fmla="*/ 1694062 w 8755262"/>
              <a:gd name="connsiteY7" fmla="*/ 203200 h 13693775"/>
              <a:gd name="connsiteX8" fmla="*/ 1395612 w 8755262"/>
              <a:gd name="connsiteY8" fmla="*/ 7619 h 13693775"/>
              <a:gd name="connsiteX0" fmla="*/ 1407530 w 8767180"/>
              <a:gd name="connsiteY0" fmla="*/ 7619 h 13693775"/>
              <a:gd name="connsiteX1" fmla="*/ 8767180 w 8767180"/>
              <a:gd name="connsiteY1" fmla="*/ 0 h 13693775"/>
              <a:gd name="connsiteX2" fmla="*/ 8767180 w 8767180"/>
              <a:gd name="connsiteY2" fmla="*/ 13684250 h 13693775"/>
              <a:gd name="connsiteX3" fmla="*/ 489955 w 8767180"/>
              <a:gd name="connsiteY3" fmla="*/ 13693775 h 13693775"/>
              <a:gd name="connsiteX4" fmla="*/ 375655 w 8767180"/>
              <a:gd name="connsiteY4" fmla="*/ 13690600 h 13693775"/>
              <a:gd name="connsiteX5" fmla="*/ 1340855 w 8767180"/>
              <a:gd name="connsiteY5" fmla="*/ 1939925 h 13693775"/>
              <a:gd name="connsiteX6" fmla="*/ 975730 w 8767180"/>
              <a:gd name="connsiteY6" fmla="*/ 1720850 h 13693775"/>
              <a:gd name="connsiteX7" fmla="*/ 1705980 w 8767180"/>
              <a:gd name="connsiteY7" fmla="*/ 203200 h 13693775"/>
              <a:gd name="connsiteX8" fmla="*/ 1407530 w 8767180"/>
              <a:gd name="connsiteY8" fmla="*/ 7619 h 13693775"/>
              <a:gd name="connsiteX0" fmla="*/ 1415745 w 8775395"/>
              <a:gd name="connsiteY0" fmla="*/ 7619 h 13693775"/>
              <a:gd name="connsiteX1" fmla="*/ 8775395 w 8775395"/>
              <a:gd name="connsiteY1" fmla="*/ 0 h 13693775"/>
              <a:gd name="connsiteX2" fmla="*/ 8775395 w 8775395"/>
              <a:gd name="connsiteY2" fmla="*/ 13684250 h 13693775"/>
              <a:gd name="connsiteX3" fmla="*/ 498170 w 8775395"/>
              <a:gd name="connsiteY3" fmla="*/ 13693775 h 13693775"/>
              <a:gd name="connsiteX4" fmla="*/ 383870 w 8775395"/>
              <a:gd name="connsiteY4" fmla="*/ 13690600 h 13693775"/>
              <a:gd name="connsiteX5" fmla="*/ 1349070 w 8775395"/>
              <a:gd name="connsiteY5" fmla="*/ 1939925 h 13693775"/>
              <a:gd name="connsiteX6" fmla="*/ 983945 w 8775395"/>
              <a:gd name="connsiteY6" fmla="*/ 1720850 h 13693775"/>
              <a:gd name="connsiteX7" fmla="*/ 1714195 w 8775395"/>
              <a:gd name="connsiteY7" fmla="*/ 203200 h 13693775"/>
              <a:gd name="connsiteX8" fmla="*/ 1415745 w 8775395"/>
              <a:gd name="connsiteY8" fmla="*/ 7619 h 13693775"/>
              <a:gd name="connsiteX0" fmla="*/ 1415745 w 8775395"/>
              <a:gd name="connsiteY0" fmla="*/ 7619 h 13696950"/>
              <a:gd name="connsiteX1" fmla="*/ 8775395 w 8775395"/>
              <a:gd name="connsiteY1" fmla="*/ 0 h 13696950"/>
              <a:gd name="connsiteX2" fmla="*/ 8775395 w 8775395"/>
              <a:gd name="connsiteY2" fmla="*/ 13684250 h 13696950"/>
              <a:gd name="connsiteX3" fmla="*/ 764871 w 8775395"/>
              <a:gd name="connsiteY3" fmla="*/ 13696950 h 13696950"/>
              <a:gd name="connsiteX4" fmla="*/ 498170 w 8775395"/>
              <a:gd name="connsiteY4" fmla="*/ 13693775 h 13696950"/>
              <a:gd name="connsiteX5" fmla="*/ 383870 w 8775395"/>
              <a:gd name="connsiteY5" fmla="*/ 13690600 h 13696950"/>
              <a:gd name="connsiteX6" fmla="*/ 1349070 w 8775395"/>
              <a:gd name="connsiteY6" fmla="*/ 1939925 h 13696950"/>
              <a:gd name="connsiteX7" fmla="*/ 983945 w 8775395"/>
              <a:gd name="connsiteY7" fmla="*/ 1720850 h 13696950"/>
              <a:gd name="connsiteX8" fmla="*/ 1714195 w 8775395"/>
              <a:gd name="connsiteY8" fmla="*/ 203200 h 13696950"/>
              <a:gd name="connsiteX9" fmla="*/ 1415745 w 8775395"/>
              <a:gd name="connsiteY9" fmla="*/ 7619 h 13696950"/>
              <a:gd name="connsiteX0" fmla="*/ 1415745 w 8775395"/>
              <a:gd name="connsiteY0" fmla="*/ 7619 h 13693775"/>
              <a:gd name="connsiteX1" fmla="*/ 8775395 w 8775395"/>
              <a:gd name="connsiteY1" fmla="*/ 0 h 13693775"/>
              <a:gd name="connsiteX2" fmla="*/ 8775395 w 8775395"/>
              <a:gd name="connsiteY2" fmla="*/ 13684250 h 13693775"/>
              <a:gd name="connsiteX3" fmla="*/ 555321 w 8775395"/>
              <a:gd name="connsiteY3" fmla="*/ 7296150 h 13693775"/>
              <a:gd name="connsiteX4" fmla="*/ 498170 w 8775395"/>
              <a:gd name="connsiteY4" fmla="*/ 13693775 h 13693775"/>
              <a:gd name="connsiteX5" fmla="*/ 383870 w 8775395"/>
              <a:gd name="connsiteY5" fmla="*/ 13690600 h 13693775"/>
              <a:gd name="connsiteX6" fmla="*/ 1349070 w 8775395"/>
              <a:gd name="connsiteY6" fmla="*/ 1939925 h 13693775"/>
              <a:gd name="connsiteX7" fmla="*/ 983945 w 8775395"/>
              <a:gd name="connsiteY7" fmla="*/ 1720850 h 13693775"/>
              <a:gd name="connsiteX8" fmla="*/ 1714195 w 8775395"/>
              <a:gd name="connsiteY8" fmla="*/ 203200 h 13693775"/>
              <a:gd name="connsiteX9" fmla="*/ 1415745 w 8775395"/>
              <a:gd name="connsiteY9" fmla="*/ 7619 h 13693775"/>
              <a:gd name="connsiteX0" fmla="*/ 1415745 w 8775395"/>
              <a:gd name="connsiteY0" fmla="*/ 7619 h 13693775"/>
              <a:gd name="connsiteX1" fmla="*/ 8775395 w 8775395"/>
              <a:gd name="connsiteY1" fmla="*/ 0 h 13693775"/>
              <a:gd name="connsiteX2" fmla="*/ 8775395 w 8775395"/>
              <a:gd name="connsiteY2" fmla="*/ 13684250 h 13693775"/>
              <a:gd name="connsiteX3" fmla="*/ 1231596 w 8775395"/>
              <a:gd name="connsiteY3" fmla="*/ 7829550 h 13693775"/>
              <a:gd name="connsiteX4" fmla="*/ 555321 w 8775395"/>
              <a:gd name="connsiteY4" fmla="*/ 7296150 h 13693775"/>
              <a:gd name="connsiteX5" fmla="*/ 498170 w 8775395"/>
              <a:gd name="connsiteY5" fmla="*/ 13693775 h 13693775"/>
              <a:gd name="connsiteX6" fmla="*/ 383870 w 8775395"/>
              <a:gd name="connsiteY6" fmla="*/ 13690600 h 13693775"/>
              <a:gd name="connsiteX7" fmla="*/ 1349070 w 8775395"/>
              <a:gd name="connsiteY7" fmla="*/ 1939925 h 13693775"/>
              <a:gd name="connsiteX8" fmla="*/ 983945 w 8775395"/>
              <a:gd name="connsiteY8" fmla="*/ 1720850 h 13693775"/>
              <a:gd name="connsiteX9" fmla="*/ 1714195 w 8775395"/>
              <a:gd name="connsiteY9" fmla="*/ 203200 h 13693775"/>
              <a:gd name="connsiteX10" fmla="*/ 1415745 w 8775395"/>
              <a:gd name="connsiteY10" fmla="*/ 7619 h 13693775"/>
              <a:gd name="connsiteX0" fmla="*/ 1415745 w 8775395"/>
              <a:gd name="connsiteY0" fmla="*/ 7619 h 13693775"/>
              <a:gd name="connsiteX1" fmla="*/ 8775395 w 8775395"/>
              <a:gd name="connsiteY1" fmla="*/ 0 h 13693775"/>
              <a:gd name="connsiteX2" fmla="*/ 8775395 w 8775395"/>
              <a:gd name="connsiteY2" fmla="*/ 13684250 h 13693775"/>
              <a:gd name="connsiteX3" fmla="*/ 869646 w 8775395"/>
              <a:gd name="connsiteY3" fmla="*/ 11401425 h 13693775"/>
              <a:gd name="connsiteX4" fmla="*/ 555321 w 8775395"/>
              <a:gd name="connsiteY4" fmla="*/ 7296150 h 13693775"/>
              <a:gd name="connsiteX5" fmla="*/ 498170 w 8775395"/>
              <a:gd name="connsiteY5" fmla="*/ 13693775 h 13693775"/>
              <a:gd name="connsiteX6" fmla="*/ 383870 w 8775395"/>
              <a:gd name="connsiteY6" fmla="*/ 13690600 h 13693775"/>
              <a:gd name="connsiteX7" fmla="*/ 1349070 w 8775395"/>
              <a:gd name="connsiteY7" fmla="*/ 1939925 h 13693775"/>
              <a:gd name="connsiteX8" fmla="*/ 983945 w 8775395"/>
              <a:gd name="connsiteY8" fmla="*/ 1720850 h 13693775"/>
              <a:gd name="connsiteX9" fmla="*/ 1714195 w 8775395"/>
              <a:gd name="connsiteY9" fmla="*/ 203200 h 13693775"/>
              <a:gd name="connsiteX10" fmla="*/ 1415745 w 8775395"/>
              <a:gd name="connsiteY10" fmla="*/ 7619 h 13693775"/>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555321 w 8775395"/>
              <a:gd name="connsiteY4" fmla="*/ 7296150 h 13696950"/>
              <a:gd name="connsiteX5" fmla="*/ 498170 w 8775395"/>
              <a:gd name="connsiteY5" fmla="*/ 13693775 h 13696950"/>
              <a:gd name="connsiteX6" fmla="*/ 383870 w 8775395"/>
              <a:gd name="connsiteY6" fmla="*/ 13690600 h 13696950"/>
              <a:gd name="connsiteX7" fmla="*/ 1349070 w 8775395"/>
              <a:gd name="connsiteY7" fmla="*/ 1939925 h 13696950"/>
              <a:gd name="connsiteX8" fmla="*/ 983945 w 8775395"/>
              <a:gd name="connsiteY8" fmla="*/ 1720850 h 13696950"/>
              <a:gd name="connsiteX9" fmla="*/ 1714195 w 8775395"/>
              <a:gd name="connsiteY9" fmla="*/ 203200 h 13696950"/>
              <a:gd name="connsiteX10" fmla="*/ 1415745 w 8775395"/>
              <a:gd name="connsiteY10"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1031571 w 8775395"/>
              <a:gd name="connsiteY4" fmla="*/ 5410200 h 13696950"/>
              <a:gd name="connsiteX5" fmla="*/ 498170 w 8775395"/>
              <a:gd name="connsiteY5" fmla="*/ 13693775 h 13696950"/>
              <a:gd name="connsiteX6" fmla="*/ 383870 w 8775395"/>
              <a:gd name="connsiteY6" fmla="*/ 13690600 h 13696950"/>
              <a:gd name="connsiteX7" fmla="*/ 1349070 w 8775395"/>
              <a:gd name="connsiteY7" fmla="*/ 1939925 h 13696950"/>
              <a:gd name="connsiteX8" fmla="*/ 983945 w 8775395"/>
              <a:gd name="connsiteY8" fmla="*/ 1720850 h 13696950"/>
              <a:gd name="connsiteX9" fmla="*/ 1714195 w 8775395"/>
              <a:gd name="connsiteY9" fmla="*/ 203200 h 13696950"/>
              <a:gd name="connsiteX10" fmla="*/ 1415745 w 8775395"/>
              <a:gd name="connsiteY10"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1993596 w 8775395"/>
              <a:gd name="connsiteY4" fmla="*/ 3486150 h 13696950"/>
              <a:gd name="connsiteX5" fmla="*/ 498170 w 8775395"/>
              <a:gd name="connsiteY5" fmla="*/ 13693775 h 13696950"/>
              <a:gd name="connsiteX6" fmla="*/ 383870 w 8775395"/>
              <a:gd name="connsiteY6" fmla="*/ 13690600 h 13696950"/>
              <a:gd name="connsiteX7" fmla="*/ 1349070 w 8775395"/>
              <a:gd name="connsiteY7" fmla="*/ 1939925 h 13696950"/>
              <a:gd name="connsiteX8" fmla="*/ 983945 w 8775395"/>
              <a:gd name="connsiteY8" fmla="*/ 1720850 h 13696950"/>
              <a:gd name="connsiteX9" fmla="*/ 1714195 w 8775395"/>
              <a:gd name="connsiteY9" fmla="*/ 203200 h 13696950"/>
              <a:gd name="connsiteX10" fmla="*/ 1415745 w 8775395"/>
              <a:gd name="connsiteY10"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1993596 w 8775395"/>
              <a:gd name="connsiteY4" fmla="*/ 2571750 h 13696950"/>
              <a:gd name="connsiteX5" fmla="*/ 498170 w 8775395"/>
              <a:gd name="connsiteY5" fmla="*/ 13693775 h 13696950"/>
              <a:gd name="connsiteX6" fmla="*/ 383870 w 8775395"/>
              <a:gd name="connsiteY6" fmla="*/ 13690600 h 13696950"/>
              <a:gd name="connsiteX7" fmla="*/ 1349070 w 8775395"/>
              <a:gd name="connsiteY7" fmla="*/ 1939925 h 13696950"/>
              <a:gd name="connsiteX8" fmla="*/ 983945 w 8775395"/>
              <a:gd name="connsiteY8" fmla="*/ 1720850 h 13696950"/>
              <a:gd name="connsiteX9" fmla="*/ 1714195 w 8775395"/>
              <a:gd name="connsiteY9" fmla="*/ 203200 h 13696950"/>
              <a:gd name="connsiteX10" fmla="*/ 1415745 w 8775395"/>
              <a:gd name="connsiteY10"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774646 w 8775395"/>
              <a:gd name="connsiteY4" fmla="*/ 1581150 h 13696950"/>
              <a:gd name="connsiteX5" fmla="*/ 498170 w 8775395"/>
              <a:gd name="connsiteY5" fmla="*/ 13693775 h 13696950"/>
              <a:gd name="connsiteX6" fmla="*/ 383870 w 8775395"/>
              <a:gd name="connsiteY6" fmla="*/ 13690600 h 13696950"/>
              <a:gd name="connsiteX7" fmla="*/ 1349070 w 8775395"/>
              <a:gd name="connsiteY7" fmla="*/ 1939925 h 13696950"/>
              <a:gd name="connsiteX8" fmla="*/ 983945 w 8775395"/>
              <a:gd name="connsiteY8" fmla="*/ 1720850 h 13696950"/>
              <a:gd name="connsiteX9" fmla="*/ 1714195 w 8775395"/>
              <a:gd name="connsiteY9" fmla="*/ 203200 h 13696950"/>
              <a:gd name="connsiteX10" fmla="*/ 1415745 w 8775395"/>
              <a:gd name="connsiteY10"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003121 w 8775395"/>
              <a:gd name="connsiteY4" fmla="*/ 585787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79421 w 8775395"/>
              <a:gd name="connsiteY4" fmla="*/ 1647824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4646 w 8775395"/>
              <a:gd name="connsiteY5" fmla="*/ 1581150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4646 w 8775395"/>
              <a:gd name="connsiteY5" fmla="*/ 1578769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83945 w 8775395"/>
              <a:gd name="connsiteY9" fmla="*/ 172085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69658 w 8775395"/>
              <a:gd name="connsiteY9" fmla="*/ 1739900 h 13696950"/>
              <a:gd name="connsiteX10" fmla="*/ 1714195 w 8775395"/>
              <a:gd name="connsiteY10" fmla="*/ 203200 h 13696950"/>
              <a:gd name="connsiteX11" fmla="*/ 1415745 w 8775395"/>
              <a:gd name="connsiteY11" fmla="*/ 7619 h 13696950"/>
              <a:gd name="connsiteX0" fmla="*/ 1415745 w 8775395"/>
              <a:gd name="connsiteY0" fmla="*/ 7619 h 13696950"/>
              <a:gd name="connsiteX1" fmla="*/ 8775395 w 8775395"/>
              <a:gd name="connsiteY1" fmla="*/ 0 h 13696950"/>
              <a:gd name="connsiteX2" fmla="*/ 8775395 w 8775395"/>
              <a:gd name="connsiteY2" fmla="*/ 13684250 h 13696950"/>
              <a:gd name="connsiteX3" fmla="*/ 621996 w 8775395"/>
              <a:gd name="connsiteY3" fmla="*/ 13696950 h 13696950"/>
              <a:gd name="connsiteX4" fmla="*/ 2869896 w 8775395"/>
              <a:gd name="connsiteY4" fmla="*/ 1635918 h 13696950"/>
              <a:gd name="connsiteX5" fmla="*/ 2777821 w 8775395"/>
              <a:gd name="connsiteY5" fmla="*/ 1575594 h 13696950"/>
              <a:gd name="connsiteX6" fmla="*/ 498170 w 8775395"/>
              <a:gd name="connsiteY6" fmla="*/ 13693775 h 13696950"/>
              <a:gd name="connsiteX7" fmla="*/ 383870 w 8775395"/>
              <a:gd name="connsiteY7" fmla="*/ 13690600 h 13696950"/>
              <a:gd name="connsiteX8" fmla="*/ 1349070 w 8775395"/>
              <a:gd name="connsiteY8" fmla="*/ 1939925 h 13696950"/>
              <a:gd name="connsiteX9" fmla="*/ 969658 w 8775395"/>
              <a:gd name="connsiteY9" fmla="*/ 1739900 h 13696950"/>
              <a:gd name="connsiteX10" fmla="*/ 1714195 w 8775395"/>
              <a:gd name="connsiteY10" fmla="*/ 203200 h 13696950"/>
              <a:gd name="connsiteX11" fmla="*/ 1415745 w 8775395"/>
              <a:gd name="connsiteY11" fmla="*/ 7619 h 13696950"/>
              <a:gd name="connsiteX0" fmla="*/ 1413336 w 8772986"/>
              <a:gd name="connsiteY0" fmla="*/ 7619 h 13696950"/>
              <a:gd name="connsiteX1" fmla="*/ 8772986 w 8772986"/>
              <a:gd name="connsiteY1" fmla="*/ 0 h 13696950"/>
              <a:gd name="connsiteX2" fmla="*/ 8772986 w 8772986"/>
              <a:gd name="connsiteY2" fmla="*/ 13684250 h 13696950"/>
              <a:gd name="connsiteX3" fmla="*/ 619587 w 8772986"/>
              <a:gd name="connsiteY3" fmla="*/ 13696950 h 13696950"/>
              <a:gd name="connsiteX4" fmla="*/ 2867487 w 8772986"/>
              <a:gd name="connsiteY4" fmla="*/ 1635918 h 13696950"/>
              <a:gd name="connsiteX5" fmla="*/ 2775412 w 8772986"/>
              <a:gd name="connsiteY5" fmla="*/ 1575594 h 13696950"/>
              <a:gd name="connsiteX6" fmla="*/ 495761 w 8772986"/>
              <a:gd name="connsiteY6" fmla="*/ 13693775 h 13696950"/>
              <a:gd name="connsiteX7" fmla="*/ 381461 w 8772986"/>
              <a:gd name="connsiteY7" fmla="*/ 13690600 h 13696950"/>
              <a:gd name="connsiteX8" fmla="*/ 1356186 w 8772986"/>
              <a:gd name="connsiteY8" fmla="*/ 1920875 h 13696950"/>
              <a:gd name="connsiteX9" fmla="*/ 967249 w 8772986"/>
              <a:gd name="connsiteY9" fmla="*/ 1739900 h 13696950"/>
              <a:gd name="connsiteX10" fmla="*/ 1711786 w 8772986"/>
              <a:gd name="connsiteY10" fmla="*/ 203200 h 13696950"/>
              <a:gd name="connsiteX11" fmla="*/ 1413336 w 8772986"/>
              <a:gd name="connsiteY11" fmla="*/ 7619 h 13696950"/>
              <a:gd name="connsiteX0" fmla="*/ 1413336 w 8772986"/>
              <a:gd name="connsiteY0" fmla="*/ 7619 h 13696950"/>
              <a:gd name="connsiteX1" fmla="*/ 8772986 w 8772986"/>
              <a:gd name="connsiteY1" fmla="*/ 0 h 13696950"/>
              <a:gd name="connsiteX2" fmla="*/ 8772986 w 8772986"/>
              <a:gd name="connsiteY2" fmla="*/ 13684250 h 13696950"/>
              <a:gd name="connsiteX3" fmla="*/ 619587 w 8772986"/>
              <a:gd name="connsiteY3" fmla="*/ 13696950 h 13696950"/>
              <a:gd name="connsiteX4" fmla="*/ 2867487 w 8772986"/>
              <a:gd name="connsiteY4" fmla="*/ 1635918 h 13696950"/>
              <a:gd name="connsiteX5" fmla="*/ 2775412 w 8772986"/>
              <a:gd name="connsiteY5" fmla="*/ 1575594 h 13696950"/>
              <a:gd name="connsiteX6" fmla="*/ 495761 w 8772986"/>
              <a:gd name="connsiteY6" fmla="*/ 13693775 h 13696950"/>
              <a:gd name="connsiteX7" fmla="*/ 381461 w 8772986"/>
              <a:gd name="connsiteY7" fmla="*/ 13690600 h 13696950"/>
              <a:gd name="connsiteX8" fmla="*/ 1356186 w 8772986"/>
              <a:gd name="connsiteY8" fmla="*/ 1920875 h 13696950"/>
              <a:gd name="connsiteX9" fmla="*/ 967249 w 8772986"/>
              <a:gd name="connsiteY9" fmla="*/ 1730375 h 13696950"/>
              <a:gd name="connsiteX10" fmla="*/ 1711786 w 8772986"/>
              <a:gd name="connsiteY10" fmla="*/ 203200 h 13696950"/>
              <a:gd name="connsiteX11" fmla="*/ 1413336 w 8772986"/>
              <a:gd name="connsiteY11" fmla="*/ 7619 h 13696950"/>
              <a:gd name="connsiteX0" fmla="*/ 1413336 w 8772986"/>
              <a:gd name="connsiteY0" fmla="*/ 7619 h 13696950"/>
              <a:gd name="connsiteX1" fmla="*/ 8772986 w 8772986"/>
              <a:gd name="connsiteY1" fmla="*/ 0 h 13696950"/>
              <a:gd name="connsiteX2" fmla="*/ 8772986 w 8772986"/>
              <a:gd name="connsiteY2" fmla="*/ 13684250 h 13696950"/>
              <a:gd name="connsiteX3" fmla="*/ 619587 w 8772986"/>
              <a:gd name="connsiteY3" fmla="*/ 13696950 h 13696950"/>
              <a:gd name="connsiteX4" fmla="*/ 2867487 w 8772986"/>
              <a:gd name="connsiteY4" fmla="*/ 1635918 h 13696950"/>
              <a:gd name="connsiteX5" fmla="*/ 2775412 w 8772986"/>
              <a:gd name="connsiteY5" fmla="*/ 1575594 h 13696950"/>
              <a:gd name="connsiteX6" fmla="*/ 495761 w 8772986"/>
              <a:gd name="connsiteY6" fmla="*/ 13693775 h 13696950"/>
              <a:gd name="connsiteX7" fmla="*/ 381461 w 8772986"/>
              <a:gd name="connsiteY7" fmla="*/ 13690600 h 13696950"/>
              <a:gd name="connsiteX8" fmla="*/ 1356186 w 8772986"/>
              <a:gd name="connsiteY8" fmla="*/ 1920875 h 13696950"/>
              <a:gd name="connsiteX9" fmla="*/ 967249 w 8772986"/>
              <a:gd name="connsiteY9" fmla="*/ 1730375 h 13696950"/>
              <a:gd name="connsiteX10" fmla="*/ 1711786 w 8772986"/>
              <a:gd name="connsiteY10" fmla="*/ 203200 h 13696950"/>
              <a:gd name="connsiteX11" fmla="*/ 1413336 w 8772986"/>
              <a:gd name="connsiteY11" fmla="*/ 7619 h 13696950"/>
              <a:gd name="connsiteX0" fmla="*/ 1413336 w 8772986"/>
              <a:gd name="connsiteY0" fmla="*/ 7619 h 13696950"/>
              <a:gd name="connsiteX1" fmla="*/ 8772986 w 8772986"/>
              <a:gd name="connsiteY1" fmla="*/ 0 h 13696950"/>
              <a:gd name="connsiteX2" fmla="*/ 8772986 w 8772986"/>
              <a:gd name="connsiteY2" fmla="*/ 13684250 h 13696950"/>
              <a:gd name="connsiteX3" fmla="*/ 619587 w 8772986"/>
              <a:gd name="connsiteY3" fmla="*/ 13696950 h 13696950"/>
              <a:gd name="connsiteX4" fmla="*/ 2867487 w 8772986"/>
              <a:gd name="connsiteY4" fmla="*/ 1635918 h 13696950"/>
              <a:gd name="connsiteX5" fmla="*/ 2775412 w 8772986"/>
              <a:gd name="connsiteY5" fmla="*/ 1575594 h 13696950"/>
              <a:gd name="connsiteX6" fmla="*/ 495761 w 8772986"/>
              <a:gd name="connsiteY6" fmla="*/ 13693775 h 13696950"/>
              <a:gd name="connsiteX7" fmla="*/ 381461 w 8772986"/>
              <a:gd name="connsiteY7" fmla="*/ 13690600 h 13696950"/>
              <a:gd name="connsiteX8" fmla="*/ 1356186 w 8772986"/>
              <a:gd name="connsiteY8" fmla="*/ 1920875 h 13696950"/>
              <a:gd name="connsiteX9" fmla="*/ 967249 w 8772986"/>
              <a:gd name="connsiteY9" fmla="*/ 1730375 h 13696950"/>
              <a:gd name="connsiteX10" fmla="*/ 1697498 w 8772986"/>
              <a:gd name="connsiteY10" fmla="*/ 184150 h 13696950"/>
              <a:gd name="connsiteX11" fmla="*/ 1413336 w 8772986"/>
              <a:gd name="connsiteY11" fmla="*/ 7619 h 13696950"/>
              <a:gd name="connsiteX0" fmla="*/ 1413336 w 8772986"/>
              <a:gd name="connsiteY0" fmla="*/ 7619 h 13696950"/>
              <a:gd name="connsiteX1" fmla="*/ 8772986 w 8772986"/>
              <a:gd name="connsiteY1" fmla="*/ 0 h 13696950"/>
              <a:gd name="connsiteX2" fmla="*/ 8772986 w 8772986"/>
              <a:gd name="connsiteY2" fmla="*/ 13684250 h 13696950"/>
              <a:gd name="connsiteX3" fmla="*/ 619587 w 8772986"/>
              <a:gd name="connsiteY3" fmla="*/ 13696950 h 13696950"/>
              <a:gd name="connsiteX4" fmla="*/ 2867487 w 8772986"/>
              <a:gd name="connsiteY4" fmla="*/ 1635918 h 13696950"/>
              <a:gd name="connsiteX5" fmla="*/ 2775412 w 8772986"/>
              <a:gd name="connsiteY5" fmla="*/ 1575594 h 13696950"/>
              <a:gd name="connsiteX6" fmla="*/ 495761 w 8772986"/>
              <a:gd name="connsiteY6" fmla="*/ 13693775 h 13696950"/>
              <a:gd name="connsiteX7" fmla="*/ 381461 w 8772986"/>
              <a:gd name="connsiteY7" fmla="*/ 13690600 h 13696950"/>
              <a:gd name="connsiteX8" fmla="*/ 1356186 w 8772986"/>
              <a:gd name="connsiteY8" fmla="*/ 1920875 h 13696950"/>
              <a:gd name="connsiteX9" fmla="*/ 967249 w 8772986"/>
              <a:gd name="connsiteY9" fmla="*/ 1730375 h 13696950"/>
              <a:gd name="connsiteX10" fmla="*/ 1697498 w 8772986"/>
              <a:gd name="connsiteY10" fmla="*/ 184150 h 13696950"/>
              <a:gd name="connsiteX11" fmla="*/ 1413336 w 8772986"/>
              <a:gd name="connsiteY11" fmla="*/ 7619 h 13696950"/>
              <a:gd name="connsiteX0" fmla="*/ 1403811 w 8772986"/>
              <a:gd name="connsiteY0" fmla="*/ 2856 h 13696950"/>
              <a:gd name="connsiteX1" fmla="*/ 8772986 w 8772986"/>
              <a:gd name="connsiteY1" fmla="*/ 0 h 13696950"/>
              <a:gd name="connsiteX2" fmla="*/ 8772986 w 8772986"/>
              <a:gd name="connsiteY2" fmla="*/ 13684250 h 13696950"/>
              <a:gd name="connsiteX3" fmla="*/ 619587 w 8772986"/>
              <a:gd name="connsiteY3" fmla="*/ 13696950 h 13696950"/>
              <a:gd name="connsiteX4" fmla="*/ 2867487 w 8772986"/>
              <a:gd name="connsiteY4" fmla="*/ 1635918 h 13696950"/>
              <a:gd name="connsiteX5" fmla="*/ 2775412 w 8772986"/>
              <a:gd name="connsiteY5" fmla="*/ 1575594 h 13696950"/>
              <a:gd name="connsiteX6" fmla="*/ 495761 w 8772986"/>
              <a:gd name="connsiteY6" fmla="*/ 13693775 h 13696950"/>
              <a:gd name="connsiteX7" fmla="*/ 381461 w 8772986"/>
              <a:gd name="connsiteY7" fmla="*/ 13690600 h 13696950"/>
              <a:gd name="connsiteX8" fmla="*/ 1356186 w 8772986"/>
              <a:gd name="connsiteY8" fmla="*/ 1920875 h 13696950"/>
              <a:gd name="connsiteX9" fmla="*/ 967249 w 8772986"/>
              <a:gd name="connsiteY9" fmla="*/ 1730375 h 13696950"/>
              <a:gd name="connsiteX10" fmla="*/ 1697498 w 8772986"/>
              <a:gd name="connsiteY10" fmla="*/ 184150 h 13696950"/>
              <a:gd name="connsiteX11" fmla="*/ 1403811 w 8772986"/>
              <a:gd name="connsiteY11" fmla="*/ 2856 h 13696950"/>
              <a:gd name="connsiteX0" fmla="*/ 1403811 w 8772986"/>
              <a:gd name="connsiteY0" fmla="*/ 2856 h 13696950"/>
              <a:gd name="connsiteX1" fmla="*/ 2372186 w 8772986"/>
              <a:gd name="connsiteY1" fmla="*/ 4762 h 13696950"/>
              <a:gd name="connsiteX2" fmla="*/ 8772986 w 8772986"/>
              <a:gd name="connsiteY2" fmla="*/ 0 h 13696950"/>
              <a:gd name="connsiteX3" fmla="*/ 8772986 w 8772986"/>
              <a:gd name="connsiteY3" fmla="*/ 13684250 h 13696950"/>
              <a:gd name="connsiteX4" fmla="*/ 619587 w 8772986"/>
              <a:gd name="connsiteY4" fmla="*/ 13696950 h 13696950"/>
              <a:gd name="connsiteX5" fmla="*/ 2867487 w 8772986"/>
              <a:gd name="connsiteY5" fmla="*/ 1635918 h 13696950"/>
              <a:gd name="connsiteX6" fmla="*/ 2775412 w 8772986"/>
              <a:gd name="connsiteY6" fmla="*/ 1575594 h 13696950"/>
              <a:gd name="connsiteX7" fmla="*/ 495761 w 8772986"/>
              <a:gd name="connsiteY7" fmla="*/ 13693775 h 13696950"/>
              <a:gd name="connsiteX8" fmla="*/ 381461 w 8772986"/>
              <a:gd name="connsiteY8" fmla="*/ 13690600 h 13696950"/>
              <a:gd name="connsiteX9" fmla="*/ 1356186 w 8772986"/>
              <a:gd name="connsiteY9" fmla="*/ 1920875 h 13696950"/>
              <a:gd name="connsiteX10" fmla="*/ 967249 w 8772986"/>
              <a:gd name="connsiteY10" fmla="*/ 1730375 h 13696950"/>
              <a:gd name="connsiteX11" fmla="*/ 1697498 w 8772986"/>
              <a:gd name="connsiteY11" fmla="*/ 184150 h 13696950"/>
              <a:gd name="connsiteX12" fmla="*/ 1403811 w 8772986"/>
              <a:gd name="connsiteY12" fmla="*/ 2856 h 13696950"/>
              <a:gd name="connsiteX0" fmla="*/ 1403811 w 8772986"/>
              <a:gd name="connsiteY0" fmla="*/ 50482 h 13744576"/>
              <a:gd name="connsiteX1" fmla="*/ 757699 w 8772986"/>
              <a:gd name="connsiteY1" fmla="*/ 0 h 13744576"/>
              <a:gd name="connsiteX2" fmla="*/ 8772986 w 8772986"/>
              <a:gd name="connsiteY2" fmla="*/ 47626 h 13744576"/>
              <a:gd name="connsiteX3" fmla="*/ 8772986 w 8772986"/>
              <a:gd name="connsiteY3" fmla="*/ 13731876 h 13744576"/>
              <a:gd name="connsiteX4" fmla="*/ 619587 w 8772986"/>
              <a:gd name="connsiteY4" fmla="*/ 13744576 h 13744576"/>
              <a:gd name="connsiteX5" fmla="*/ 2867487 w 8772986"/>
              <a:gd name="connsiteY5" fmla="*/ 1683544 h 13744576"/>
              <a:gd name="connsiteX6" fmla="*/ 2775412 w 8772986"/>
              <a:gd name="connsiteY6" fmla="*/ 1623220 h 13744576"/>
              <a:gd name="connsiteX7" fmla="*/ 495761 w 8772986"/>
              <a:gd name="connsiteY7" fmla="*/ 13741401 h 13744576"/>
              <a:gd name="connsiteX8" fmla="*/ 381461 w 8772986"/>
              <a:gd name="connsiteY8" fmla="*/ 13738226 h 13744576"/>
              <a:gd name="connsiteX9" fmla="*/ 1356186 w 8772986"/>
              <a:gd name="connsiteY9" fmla="*/ 1968501 h 13744576"/>
              <a:gd name="connsiteX10" fmla="*/ 967249 w 8772986"/>
              <a:gd name="connsiteY10" fmla="*/ 1778001 h 13744576"/>
              <a:gd name="connsiteX11" fmla="*/ 1697498 w 8772986"/>
              <a:gd name="connsiteY11" fmla="*/ 231776 h 13744576"/>
              <a:gd name="connsiteX12" fmla="*/ 1403811 w 8772986"/>
              <a:gd name="connsiteY12" fmla="*/ 50482 h 13744576"/>
              <a:gd name="connsiteX0" fmla="*/ 1403811 w 8772986"/>
              <a:gd name="connsiteY0" fmla="*/ 50482 h 13744576"/>
              <a:gd name="connsiteX1" fmla="*/ 1038686 w 8772986"/>
              <a:gd name="connsiteY1" fmla="*/ 23812 h 13744576"/>
              <a:gd name="connsiteX2" fmla="*/ 757699 w 8772986"/>
              <a:gd name="connsiteY2" fmla="*/ 0 h 13744576"/>
              <a:gd name="connsiteX3" fmla="*/ 8772986 w 8772986"/>
              <a:gd name="connsiteY3" fmla="*/ 47626 h 13744576"/>
              <a:gd name="connsiteX4" fmla="*/ 8772986 w 8772986"/>
              <a:gd name="connsiteY4" fmla="*/ 13731876 h 13744576"/>
              <a:gd name="connsiteX5" fmla="*/ 619587 w 8772986"/>
              <a:gd name="connsiteY5" fmla="*/ 13744576 h 13744576"/>
              <a:gd name="connsiteX6" fmla="*/ 2867487 w 8772986"/>
              <a:gd name="connsiteY6" fmla="*/ 1683544 h 13744576"/>
              <a:gd name="connsiteX7" fmla="*/ 2775412 w 8772986"/>
              <a:gd name="connsiteY7" fmla="*/ 1623220 h 13744576"/>
              <a:gd name="connsiteX8" fmla="*/ 495761 w 8772986"/>
              <a:gd name="connsiteY8" fmla="*/ 13741401 h 13744576"/>
              <a:gd name="connsiteX9" fmla="*/ 381461 w 8772986"/>
              <a:gd name="connsiteY9" fmla="*/ 13738226 h 13744576"/>
              <a:gd name="connsiteX10" fmla="*/ 1356186 w 8772986"/>
              <a:gd name="connsiteY10" fmla="*/ 1968501 h 13744576"/>
              <a:gd name="connsiteX11" fmla="*/ 967249 w 8772986"/>
              <a:gd name="connsiteY11" fmla="*/ 1778001 h 13744576"/>
              <a:gd name="connsiteX12" fmla="*/ 1697498 w 8772986"/>
              <a:gd name="connsiteY12" fmla="*/ 231776 h 13744576"/>
              <a:gd name="connsiteX13" fmla="*/ 1403811 w 8772986"/>
              <a:gd name="connsiteY13" fmla="*/ 50482 h 13744576"/>
              <a:gd name="connsiteX0" fmla="*/ 1403811 w 8772986"/>
              <a:gd name="connsiteY0" fmla="*/ 50482 h 13744576"/>
              <a:gd name="connsiteX1" fmla="*/ 1267286 w 8772986"/>
              <a:gd name="connsiteY1" fmla="*/ 38099 h 13744576"/>
              <a:gd name="connsiteX2" fmla="*/ 757699 w 8772986"/>
              <a:gd name="connsiteY2" fmla="*/ 0 h 13744576"/>
              <a:gd name="connsiteX3" fmla="*/ 8772986 w 8772986"/>
              <a:gd name="connsiteY3" fmla="*/ 47626 h 13744576"/>
              <a:gd name="connsiteX4" fmla="*/ 8772986 w 8772986"/>
              <a:gd name="connsiteY4" fmla="*/ 13731876 h 13744576"/>
              <a:gd name="connsiteX5" fmla="*/ 619587 w 8772986"/>
              <a:gd name="connsiteY5" fmla="*/ 13744576 h 13744576"/>
              <a:gd name="connsiteX6" fmla="*/ 2867487 w 8772986"/>
              <a:gd name="connsiteY6" fmla="*/ 1683544 h 13744576"/>
              <a:gd name="connsiteX7" fmla="*/ 2775412 w 8772986"/>
              <a:gd name="connsiteY7" fmla="*/ 1623220 h 13744576"/>
              <a:gd name="connsiteX8" fmla="*/ 495761 w 8772986"/>
              <a:gd name="connsiteY8" fmla="*/ 13741401 h 13744576"/>
              <a:gd name="connsiteX9" fmla="*/ 381461 w 8772986"/>
              <a:gd name="connsiteY9" fmla="*/ 13738226 h 13744576"/>
              <a:gd name="connsiteX10" fmla="*/ 1356186 w 8772986"/>
              <a:gd name="connsiteY10" fmla="*/ 1968501 h 13744576"/>
              <a:gd name="connsiteX11" fmla="*/ 967249 w 8772986"/>
              <a:gd name="connsiteY11" fmla="*/ 1778001 h 13744576"/>
              <a:gd name="connsiteX12" fmla="*/ 1697498 w 8772986"/>
              <a:gd name="connsiteY12" fmla="*/ 231776 h 13744576"/>
              <a:gd name="connsiteX13" fmla="*/ 1403811 w 8772986"/>
              <a:gd name="connsiteY13" fmla="*/ 50482 h 13744576"/>
              <a:gd name="connsiteX0" fmla="*/ 1403811 w 8772986"/>
              <a:gd name="connsiteY0" fmla="*/ 50482 h 13744576"/>
              <a:gd name="connsiteX1" fmla="*/ 1267286 w 8772986"/>
              <a:gd name="connsiteY1" fmla="*/ 38099 h 13744576"/>
              <a:gd name="connsiteX2" fmla="*/ 1167274 w 8772986"/>
              <a:gd name="connsiteY2" fmla="*/ 28575 h 13744576"/>
              <a:gd name="connsiteX3" fmla="*/ 757699 w 8772986"/>
              <a:gd name="connsiteY3" fmla="*/ 0 h 13744576"/>
              <a:gd name="connsiteX4" fmla="*/ 8772986 w 8772986"/>
              <a:gd name="connsiteY4" fmla="*/ 47626 h 13744576"/>
              <a:gd name="connsiteX5" fmla="*/ 8772986 w 8772986"/>
              <a:gd name="connsiteY5" fmla="*/ 13731876 h 13744576"/>
              <a:gd name="connsiteX6" fmla="*/ 619587 w 8772986"/>
              <a:gd name="connsiteY6" fmla="*/ 13744576 h 13744576"/>
              <a:gd name="connsiteX7" fmla="*/ 2867487 w 8772986"/>
              <a:gd name="connsiteY7" fmla="*/ 1683544 h 13744576"/>
              <a:gd name="connsiteX8" fmla="*/ 2775412 w 8772986"/>
              <a:gd name="connsiteY8" fmla="*/ 1623220 h 13744576"/>
              <a:gd name="connsiteX9" fmla="*/ 495761 w 8772986"/>
              <a:gd name="connsiteY9" fmla="*/ 13741401 h 13744576"/>
              <a:gd name="connsiteX10" fmla="*/ 381461 w 8772986"/>
              <a:gd name="connsiteY10" fmla="*/ 13738226 h 13744576"/>
              <a:gd name="connsiteX11" fmla="*/ 1356186 w 8772986"/>
              <a:gd name="connsiteY11" fmla="*/ 1968501 h 13744576"/>
              <a:gd name="connsiteX12" fmla="*/ 967249 w 8772986"/>
              <a:gd name="connsiteY12" fmla="*/ 1778001 h 13744576"/>
              <a:gd name="connsiteX13" fmla="*/ 1697498 w 8772986"/>
              <a:gd name="connsiteY13" fmla="*/ 231776 h 13744576"/>
              <a:gd name="connsiteX14" fmla="*/ 1403811 w 8772986"/>
              <a:gd name="connsiteY14" fmla="*/ 50482 h 13744576"/>
              <a:gd name="connsiteX0" fmla="*/ 1403811 w 8772986"/>
              <a:gd name="connsiteY0" fmla="*/ 50482 h 13744576"/>
              <a:gd name="connsiteX1" fmla="*/ 1267286 w 8772986"/>
              <a:gd name="connsiteY1" fmla="*/ 38099 h 13744576"/>
              <a:gd name="connsiteX2" fmla="*/ 614824 w 8772986"/>
              <a:gd name="connsiteY2" fmla="*/ 1404938 h 13744576"/>
              <a:gd name="connsiteX3" fmla="*/ 757699 w 8772986"/>
              <a:gd name="connsiteY3" fmla="*/ 0 h 13744576"/>
              <a:gd name="connsiteX4" fmla="*/ 8772986 w 8772986"/>
              <a:gd name="connsiteY4" fmla="*/ 47626 h 13744576"/>
              <a:gd name="connsiteX5" fmla="*/ 8772986 w 8772986"/>
              <a:gd name="connsiteY5" fmla="*/ 13731876 h 13744576"/>
              <a:gd name="connsiteX6" fmla="*/ 619587 w 8772986"/>
              <a:gd name="connsiteY6" fmla="*/ 13744576 h 13744576"/>
              <a:gd name="connsiteX7" fmla="*/ 2867487 w 8772986"/>
              <a:gd name="connsiteY7" fmla="*/ 1683544 h 13744576"/>
              <a:gd name="connsiteX8" fmla="*/ 2775412 w 8772986"/>
              <a:gd name="connsiteY8" fmla="*/ 1623220 h 13744576"/>
              <a:gd name="connsiteX9" fmla="*/ 495761 w 8772986"/>
              <a:gd name="connsiteY9" fmla="*/ 13741401 h 13744576"/>
              <a:gd name="connsiteX10" fmla="*/ 381461 w 8772986"/>
              <a:gd name="connsiteY10" fmla="*/ 13738226 h 13744576"/>
              <a:gd name="connsiteX11" fmla="*/ 1356186 w 8772986"/>
              <a:gd name="connsiteY11" fmla="*/ 1968501 h 13744576"/>
              <a:gd name="connsiteX12" fmla="*/ 967249 w 8772986"/>
              <a:gd name="connsiteY12" fmla="*/ 1778001 h 13744576"/>
              <a:gd name="connsiteX13" fmla="*/ 1697498 w 8772986"/>
              <a:gd name="connsiteY13" fmla="*/ 231776 h 13744576"/>
              <a:gd name="connsiteX14" fmla="*/ 1403811 w 8772986"/>
              <a:gd name="connsiteY14" fmla="*/ 50482 h 13744576"/>
              <a:gd name="connsiteX0" fmla="*/ 1403811 w 8772986"/>
              <a:gd name="connsiteY0" fmla="*/ 17145 h 13711239"/>
              <a:gd name="connsiteX1" fmla="*/ 1267286 w 8772986"/>
              <a:gd name="connsiteY1" fmla="*/ 4762 h 13711239"/>
              <a:gd name="connsiteX2" fmla="*/ 614824 w 8772986"/>
              <a:gd name="connsiteY2" fmla="*/ 1371601 h 13711239"/>
              <a:gd name="connsiteX3" fmla="*/ 586249 w 8772986"/>
              <a:gd name="connsiteY3" fmla="*/ 0 h 13711239"/>
              <a:gd name="connsiteX4" fmla="*/ 8772986 w 8772986"/>
              <a:gd name="connsiteY4" fmla="*/ 14289 h 13711239"/>
              <a:gd name="connsiteX5" fmla="*/ 8772986 w 8772986"/>
              <a:gd name="connsiteY5" fmla="*/ 13698539 h 13711239"/>
              <a:gd name="connsiteX6" fmla="*/ 619587 w 8772986"/>
              <a:gd name="connsiteY6" fmla="*/ 13711239 h 13711239"/>
              <a:gd name="connsiteX7" fmla="*/ 2867487 w 8772986"/>
              <a:gd name="connsiteY7" fmla="*/ 1650207 h 13711239"/>
              <a:gd name="connsiteX8" fmla="*/ 2775412 w 8772986"/>
              <a:gd name="connsiteY8" fmla="*/ 1589883 h 13711239"/>
              <a:gd name="connsiteX9" fmla="*/ 495761 w 8772986"/>
              <a:gd name="connsiteY9" fmla="*/ 13708064 h 13711239"/>
              <a:gd name="connsiteX10" fmla="*/ 381461 w 8772986"/>
              <a:gd name="connsiteY10" fmla="*/ 13704889 h 13711239"/>
              <a:gd name="connsiteX11" fmla="*/ 1356186 w 8772986"/>
              <a:gd name="connsiteY11" fmla="*/ 1935164 h 13711239"/>
              <a:gd name="connsiteX12" fmla="*/ 967249 w 8772986"/>
              <a:gd name="connsiteY12" fmla="*/ 1744664 h 13711239"/>
              <a:gd name="connsiteX13" fmla="*/ 1697498 w 8772986"/>
              <a:gd name="connsiteY13" fmla="*/ 198439 h 13711239"/>
              <a:gd name="connsiteX14" fmla="*/ 1403811 w 8772986"/>
              <a:gd name="connsiteY14" fmla="*/ 17145 h 13711239"/>
              <a:gd name="connsiteX0" fmla="*/ 1403811 w 8772986"/>
              <a:gd name="connsiteY0" fmla="*/ 12383 h 13706477"/>
              <a:gd name="connsiteX1" fmla="*/ 1267286 w 8772986"/>
              <a:gd name="connsiteY1" fmla="*/ 0 h 13706477"/>
              <a:gd name="connsiteX2" fmla="*/ 614824 w 8772986"/>
              <a:gd name="connsiteY2" fmla="*/ 1366839 h 13706477"/>
              <a:gd name="connsiteX3" fmla="*/ 995824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 name="connsiteX0" fmla="*/ 1403811 w 8772986"/>
              <a:gd name="connsiteY0" fmla="*/ 12383 h 13706477"/>
              <a:gd name="connsiteX1" fmla="*/ 1267286 w 8772986"/>
              <a:gd name="connsiteY1" fmla="*/ 0 h 13706477"/>
              <a:gd name="connsiteX2" fmla="*/ 314786 w 8772986"/>
              <a:gd name="connsiteY2" fmla="*/ 1400177 h 13706477"/>
              <a:gd name="connsiteX3" fmla="*/ 995824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 name="connsiteX0" fmla="*/ 1403811 w 8772986"/>
              <a:gd name="connsiteY0" fmla="*/ 12383 h 13706477"/>
              <a:gd name="connsiteX1" fmla="*/ 1267286 w 8772986"/>
              <a:gd name="connsiteY1" fmla="*/ 0 h 13706477"/>
              <a:gd name="connsiteX2" fmla="*/ 524336 w 8772986"/>
              <a:gd name="connsiteY2" fmla="*/ 1543052 h 13706477"/>
              <a:gd name="connsiteX3" fmla="*/ 995824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 name="connsiteX0" fmla="*/ 1403811 w 8772986"/>
              <a:gd name="connsiteY0" fmla="*/ 12383 h 13706477"/>
              <a:gd name="connsiteX1" fmla="*/ 1267286 w 8772986"/>
              <a:gd name="connsiteY1" fmla="*/ 0 h 13706477"/>
              <a:gd name="connsiteX2" fmla="*/ 576724 w 8772986"/>
              <a:gd name="connsiteY2" fmla="*/ 1419227 h 13706477"/>
              <a:gd name="connsiteX3" fmla="*/ 995824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 name="connsiteX0" fmla="*/ 1403811 w 8772986"/>
              <a:gd name="connsiteY0" fmla="*/ 12383 h 13706477"/>
              <a:gd name="connsiteX1" fmla="*/ 1267286 w 8772986"/>
              <a:gd name="connsiteY1" fmla="*/ 0 h 13706477"/>
              <a:gd name="connsiteX2" fmla="*/ 576724 w 8772986"/>
              <a:gd name="connsiteY2" fmla="*/ 1419227 h 13706477"/>
              <a:gd name="connsiteX3" fmla="*/ 1005349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 name="connsiteX0" fmla="*/ 1403811 w 8772986"/>
              <a:gd name="connsiteY0" fmla="*/ 12383 h 13706477"/>
              <a:gd name="connsiteX1" fmla="*/ 1267286 w 8772986"/>
              <a:gd name="connsiteY1" fmla="*/ 0 h 13706477"/>
              <a:gd name="connsiteX2" fmla="*/ 576724 w 8772986"/>
              <a:gd name="connsiteY2" fmla="*/ 1419227 h 13706477"/>
              <a:gd name="connsiteX3" fmla="*/ 1005349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 name="connsiteX0" fmla="*/ 1403811 w 8772986"/>
              <a:gd name="connsiteY0" fmla="*/ 12383 h 13706477"/>
              <a:gd name="connsiteX1" fmla="*/ 1267286 w 8772986"/>
              <a:gd name="connsiteY1" fmla="*/ 0 h 13706477"/>
              <a:gd name="connsiteX2" fmla="*/ 581487 w 8772986"/>
              <a:gd name="connsiteY2" fmla="*/ 1428752 h 13706477"/>
              <a:gd name="connsiteX3" fmla="*/ 1005349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 name="connsiteX0" fmla="*/ 1403811 w 8772986"/>
              <a:gd name="connsiteY0" fmla="*/ 12383 h 13706477"/>
              <a:gd name="connsiteX1" fmla="*/ 1267286 w 8772986"/>
              <a:gd name="connsiteY1" fmla="*/ 0 h 13706477"/>
              <a:gd name="connsiteX2" fmla="*/ 581487 w 8772986"/>
              <a:gd name="connsiteY2" fmla="*/ 1428752 h 13706477"/>
              <a:gd name="connsiteX3" fmla="*/ 1005349 w 8772986"/>
              <a:gd name="connsiteY3" fmla="*/ 1 h 13706477"/>
              <a:gd name="connsiteX4" fmla="*/ 8772986 w 8772986"/>
              <a:gd name="connsiteY4" fmla="*/ 9527 h 13706477"/>
              <a:gd name="connsiteX5" fmla="*/ 8772986 w 8772986"/>
              <a:gd name="connsiteY5" fmla="*/ 13693777 h 13706477"/>
              <a:gd name="connsiteX6" fmla="*/ 619587 w 8772986"/>
              <a:gd name="connsiteY6" fmla="*/ 13706477 h 13706477"/>
              <a:gd name="connsiteX7" fmla="*/ 2867487 w 8772986"/>
              <a:gd name="connsiteY7" fmla="*/ 1645445 h 13706477"/>
              <a:gd name="connsiteX8" fmla="*/ 2775412 w 8772986"/>
              <a:gd name="connsiteY8" fmla="*/ 1585121 h 13706477"/>
              <a:gd name="connsiteX9" fmla="*/ 495761 w 8772986"/>
              <a:gd name="connsiteY9" fmla="*/ 13703302 h 13706477"/>
              <a:gd name="connsiteX10" fmla="*/ 381461 w 8772986"/>
              <a:gd name="connsiteY10" fmla="*/ 13700127 h 13706477"/>
              <a:gd name="connsiteX11" fmla="*/ 1356186 w 8772986"/>
              <a:gd name="connsiteY11" fmla="*/ 1930402 h 13706477"/>
              <a:gd name="connsiteX12" fmla="*/ 967249 w 8772986"/>
              <a:gd name="connsiteY12" fmla="*/ 1739902 h 13706477"/>
              <a:gd name="connsiteX13" fmla="*/ 1697498 w 8772986"/>
              <a:gd name="connsiteY13" fmla="*/ 193677 h 13706477"/>
              <a:gd name="connsiteX14" fmla="*/ 1403811 w 8772986"/>
              <a:gd name="connsiteY14" fmla="*/ 12383 h 137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72986" h="13706477">
                <a:moveTo>
                  <a:pt x="1403811" y="12383"/>
                </a:moveTo>
                <a:lnTo>
                  <a:pt x="1267286" y="0"/>
                </a:lnTo>
                <a:cubicBezTo>
                  <a:pt x="1027574" y="477839"/>
                  <a:pt x="811674" y="931863"/>
                  <a:pt x="581487" y="1428752"/>
                </a:cubicBezTo>
                <a:lnTo>
                  <a:pt x="1005349" y="1"/>
                </a:lnTo>
                <a:lnTo>
                  <a:pt x="8772986" y="9527"/>
                </a:lnTo>
                <a:lnTo>
                  <a:pt x="8772986" y="13693777"/>
                </a:lnTo>
                <a:lnTo>
                  <a:pt x="619587" y="13706477"/>
                </a:lnTo>
                <a:cubicBezTo>
                  <a:pt x="51262" y="10340977"/>
                  <a:pt x="286212" y="5452270"/>
                  <a:pt x="2867487" y="1645445"/>
                </a:cubicBezTo>
                <a:lnTo>
                  <a:pt x="2775412" y="1585121"/>
                </a:lnTo>
                <a:cubicBezTo>
                  <a:pt x="263987" y="5460738"/>
                  <a:pt x="16336" y="9884835"/>
                  <a:pt x="495761" y="13703302"/>
                </a:cubicBezTo>
                <a:lnTo>
                  <a:pt x="381461" y="13700127"/>
                </a:lnTo>
                <a:cubicBezTo>
                  <a:pt x="-414406" y="8294160"/>
                  <a:pt x="94653" y="5002744"/>
                  <a:pt x="1356186" y="1930402"/>
                </a:cubicBezTo>
                <a:cubicBezTo>
                  <a:pt x="1229715" y="1863727"/>
                  <a:pt x="1112770" y="1811339"/>
                  <a:pt x="967249" y="1739902"/>
                </a:cubicBezTo>
                <a:cubicBezTo>
                  <a:pt x="1218603" y="1113369"/>
                  <a:pt x="1357244" y="804335"/>
                  <a:pt x="1697498" y="193677"/>
                </a:cubicBezTo>
                <a:lnTo>
                  <a:pt x="1403811" y="12383"/>
                </a:lnTo>
                <a:close/>
              </a:path>
            </a:pathLst>
          </a:custGeom>
          <a:solidFill>
            <a:schemeClr val="bg2">
              <a:lumMod val="20000"/>
              <a:lumOff val="80000"/>
            </a:schemeClr>
          </a:solidFill>
        </p:spPr>
        <p:txBody>
          <a:bodyPr anchor="ctr"/>
          <a:lstStyle>
            <a:lvl1pPr marL="0" indent="0" algn="ctr">
              <a:buNone/>
              <a:defRPr/>
            </a:lvl1pPr>
          </a:lstStyle>
          <a:p>
            <a:r>
              <a:rPr lang="fr-FR" dirty="0"/>
              <a:t>Cliquez pour mettre une image</a:t>
            </a:r>
          </a:p>
        </p:txBody>
      </p:sp>
      <p:pic>
        <p:nvPicPr>
          <p:cNvPr id="3" name="Image" descr="Image">
            <a:extLst>
              <a:ext uri="{FF2B5EF4-FFF2-40B4-BE49-F238E27FC236}">
                <a16:creationId xmlns:a16="http://schemas.microsoft.com/office/drawing/2014/main" id="{85882A57-9172-68B5-B89C-03E6039CCCFC}"/>
              </a:ext>
            </a:extLst>
          </p:cNvPr>
          <p:cNvPicPr>
            <a:picLocks noChangeAspect="1"/>
          </p:cNvPicPr>
          <p:nvPr userDrawn="1"/>
        </p:nvPicPr>
        <p:blipFill rotWithShape="1">
          <a:blip r:embed="rId2"/>
          <a:srcRect l="10460" r="466" b="1958"/>
          <a:stretch/>
        </p:blipFill>
        <p:spPr>
          <a:xfrm rot="5400000" flipH="1">
            <a:off x="2408637" y="-2384575"/>
            <a:ext cx="13684249" cy="18453397"/>
          </a:xfrm>
          <a:prstGeom prst="rect">
            <a:avLst/>
          </a:prstGeom>
          <a:ln w="12700">
            <a:miter lim="400000"/>
          </a:ln>
        </p:spPr>
      </p:pic>
      <p:pic>
        <p:nvPicPr>
          <p:cNvPr id="6" name="Image 5">
            <a:extLst>
              <a:ext uri="{FF2B5EF4-FFF2-40B4-BE49-F238E27FC236}">
                <a16:creationId xmlns:a16="http://schemas.microsoft.com/office/drawing/2014/main" id="{88B1B353-1E21-0110-DD4B-ACB5A3CAD236}"/>
              </a:ext>
            </a:extLst>
          </p:cNvPr>
          <p:cNvPicPr>
            <a:picLocks noChangeAspect="1"/>
          </p:cNvPicPr>
          <p:nvPr userDrawn="1"/>
        </p:nvPicPr>
        <p:blipFill>
          <a:blip r:embed="rId3"/>
          <a:stretch>
            <a:fillRect/>
          </a:stretch>
        </p:blipFill>
        <p:spPr>
          <a:xfrm>
            <a:off x="1200312" y="943369"/>
            <a:ext cx="6826621" cy="2968265"/>
          </a:xfrm>
          <a:prstGeom prst="rect">
            <a:avLst/>
          </a:prstGeom>
        </p:spPr>
      </p:pic>
      <p:sp>
        <p:nvSpPr>
          <p:cNvPr id="11" name="Espace réservé de la date 3">
            <a:extLst>
              <a:ext uri="{FF2B5EF4-FFF2-40B4-BE49-F238E27FC236}">
                <a16:creationId xmlns:a16="http://schemas.microsoft.com/office/drawing/2014/main" id="{ED8C3FA7-5F22-94A0-C959-940A4003051B}"/>
              </a:ext>
            </a:extLst>
          </p:cNvPr>
          <p:cNvSpPr>
            <a:spLocks noGrp="1"/>
          </p:cNvSpPr>
          <p:nvPr>
            <p:ph type="dt" sz="half" idx="10"/>
          </p:nvPr>
        </p:nvSpPr>
        <p:spPr>
          <a:xfrm>
            <a:off x="1676400" y="12683272"/>
            <a:ext cx="5486400" cy="728560"/>
          </a:xfrm>
          <a:prstGeom prst="rect">
            <a:avLst/>
          </a:prstGeom>
        </p:spPr>
        <p:txBody>
          <a:bodyPr/>
          <a:lstStyle>
            <a:lvl1pPr algn="l">
              <a:defRPr b="1" i="0">
                <a:latin typeface="KoHo" pitchFamily="2" charset="-34"/>
                <a:cs typeface="KoHo" pitchFamily="2" charset="-34"/>
              </a:defRPr>
            </a:lvl1pPr>
          </a:lstStyle>
          <a:p>
            <a:fld id="{87715505-D3D2-40EC-8858-45EB48F9176B}" type="datetime1">
              <a:rPr lang="fr-FR" smtClean="0"/>
              <a:t>04/04/2023</a:t>
            </a:fld>
            <a:endParaRPr lang="fr-FR" dirty="0"/>
          </a:p>
        </p:txBody>
      </p:sp>
      <p:sp>
        <p:nvSpPr>
          <p:cNvPr id="12" name="Titre de diapositive">
            <a:extLst>
              <a:ext uri="{FF2B5EF4-FFF2-40B4-BE49-F238E27FC236}">
                <a16:creationId xmlns:a16="http://schemas.microsoft.com/office/drawing/2014/main" id="{689E0ADE-715F-6942-6BD6-93BADA0D2716}"/>
              </a:ext>
            </a:extLst>
          </p:cNvPr>
          <p:cNvSpPr txBox="1">
            <a:spLocks noGrp="1"/>
          </p:cNvSpPr>
          <p:nvPr>
            <p:ph type="title" hasCustomPrompt="1"/>
          </p:nvPr>
        </p:nvSpPr>
        <p:spPr>
          <a:xfrm>
            <a:off x="1676401" y="7021584"/>
            <a:ext cx="9939017" cy="1849644"/>
          </a:xfrm>
          <a:prstGeom prst="rect">
            <a:avLst/>
          </a:prstGeom>
        </p:spPr>
        <p:txBody>
          <a:bodyPr anchor="t"/>
          <a:lstStyle>
            <a:lvl1pPr>
              <a:lnSpc>
                <a:spcPct val="100000"/>
              </a:lnSpc>
              <a:defRPr sz="9977" b="0" i="0">
                <a:solidFill>
                  <a:schemeClr val="bg2">
                    <a:lumMod val="10000"/>
                  </a:schemeClr>
                </a:solidFill>
                <a:latin typeface="KoHo ExtraLight" pitchFamily="2" charset="-34"/>
                <a:cs typeface="KoHo ExtraLight" pitchFamily="2" charset="-34"/>
              </a:defRPr>
            </a:lvl1pPr>
          </a:lstStyle>
          <a:p>
            <a:r>
              <a:rPr lang="fr-FR" dirty="0"/>
              <a:t>TITRE DE LA PRESENTATION</a:t>
            </a:r>
            <a:endParaRPr dirty="0"/>
          </a:p>
        </p:txBody>
      </p:sp>
      <p:sp>
        <p:nvSpPr>
          <p:cNvPr id="13" name="Sous-titre de diapositive">
            <a:extLst>
              <a:ext uri="{FF2B5EF4-FFF2-40B4-BE49-F238E27FC236}">
                <a16:creationId xmlns:a16="http://schemas.microsoft.com/office/drawing/2014/main" id="{27FA32FE-C1BE-B35E-00FE-7D5C550C5591}"/>
              </a:ext>
            </a:extLst>
          </p:cNvPr>
          <p:cNvSpPr txBox="1">
            <a:spLocks noGrp="1"/>
          </p:cNvSpPr>
          <p:nvPr>
            <p:ph type="body" sz="quarter" idx="21" hasCustomPrompt="1"/>
          </p:nvPr>
        </p:nvSpPr>
        <p:spPr>
          <a:xfrm>
            <a:off x="1676401" y="10000604"/>
            <a:ext cx="11086291" cy="932616"/>
          </a:xfrm>
          <a:prstGeom prst="rect">
            <a:avLst/>
          </a:prstGeom>
        </p:spPr>
        <p:txBody>
          <a:bodyPr lIns="45719" tIns="45719" rIns="45719" bIns="45719"/>
          <a:lstStyle>
            <a:lvl1pPr marL="0" indent="0" defTabSz="823601">
              <a:lnSpc>
                <a:spcPct val="100000"/>
              </a:lnSpc>
              <a:spcBef>
                <a:spcPts val="0"/>
              </a:spcBef>
              <a:buSzTx/>
              <a:buNone/>
              <a:defRPr sz="4989" b="1" i="0">
                <a:solidFill>
                  <a:srgbClr val="E5A625"/>
                </a:solidFill>
                <a:latin typeface="KoHo" pitchFamily="2" charset="-34"/>
                <a:cs typeface="KoHo" pitchFamily="2" charset="-34"/>
              </a:defRPr>
            </a:lvl1pPr>
          </a:lstStyle>
          <a:p>
            <a:r>
              <a:rPr dirty="0"/>
              <a:t>Sous-</a:t>
            </a:r>
            <a:r>
              <a:rPr dirty="0" err="1"/>
              <a:t>titre</a:t>
            </a:r>
            <a:r>
              <a:rPr dirty="0"/>
              <a:t> de </a:t>
            </a:r>
            <a:r>
              <a:rPr lang="fr-FR" dirty="0"/>
              <a:t>présentation</a:t>
            </a:r>
            <a:endParaRPr dirty="0"/>
          </a:p>
        </p:txBody>
      </p:sp>
    </p:spTree>
    <p:extLst>
      <p:ext uri="{BB962C8B-B14F-4D97-AF65-F5344CB8AC3E}">
        <p14:creationId xmlns:p14="http://schemas.microsoft.com/office/powerpoint/2010/main" val="1898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DC 1">
    <p:spTree>
      <p:nvGrpSpPr>
        <p:cNvPr id="1" name=""/>
        <p:cNvGrpSpPr/>
        <p:nvPr/>
      </p:nvGrpSpPr>
      <p:grpSpPr>
        <a:xfrm>
          <a:off x="0" y="0"/>
          <a:ext cx="0" cy="0"/>
          <a:chOff x="0" y="0"/>
          <a:chExt cx="0" cy="0"/>
        </a:xfrm>
      </p:grpSpPr>
      <p:sp>
        <p:nvSpPr>
          <p:cNvPr id="6" name="#1">
            <a:extLst>
              <a:ext uri="{FF2B5EF4-FFF2-40B4-BE49-F238E27FC236}">
                <a16:creationId xmlns:a16="http://schemas.microsoft.com/office/drawing/2014/main" id="{E56A0C1C-6CF5-7E99-192F-3B79F24BDCA6}"/>
              </a:ext>
            </a:extLst>
          </p:cNvPr>
          <p:cNvSpPr txBox="1"/>
          <p:nvPr userDrawn="1"/>
        </p:nvSpPr>
        <p:spPr>
          <a:xfrm>
            <a:off x="2146500" y="1010974"/>
            <a:ext cx="19563217" cy="1330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682" tIns="50682" rIns="50682" bIns="50682" anchor="ctr">
            <a:spAutoFit/>
          </a:bodyPr>
          <a:lstStyle>
            <a:lvl1pPr algn="l">
              <a:defRPr sz="8000" b="1">
                <a:solidFill>
                  <a:srgbClr val="FDFAFF"/>
                </a:solidFill>
                <a:latin typeface="KoHo-Bold"/>
                <a:ea typeface="KoHo-Bold"/>
                <a:cs typeface="KoHo-Bold"/>
                <a:sym typeface="KoHo-Bold"/>
              </a:defRPr>
            </a:lvl1pPr>
          </a:lstStyle>
          <a:p>
            <a:r>
              <a:rPr sz="7982" dirty="0"/>
              <a:t>#</a:t>
            </a:r>
            <a:r>
              <a:rPr lang="fr-FR" sz="7982" dirty="0"/>
              <a:t>2</a:t>
            </a:r>
            <a:endParaRPr sz="7982" dirty="0"/>
          </a:p>
        </p:txBody>
      </p:sp>
      <p:sp>
        <p:nvSpPr>
          <p:cNvPr id="7" name="Espace réservé du numéro de diapositive 1">
            <a:extLst>
              <a:ext uri="{FF2B5EF4-FFF2-40B4-BE49-F238E27FC236}">
                <a16:creationId xmlns:a16="http://schemas.microsoft.com/office/drawing/2014/main" id="{921916C9-7CB3-D4FB-187E-5FCF4CC96BFF}"/>
              </a:ext>
            </a:extLst>
          </p:cNvPr>
          <p:cNvSpPr txBox="1">
            <a:spLocks/>
          </p:cNvSpPr>
          <p:nvPr userDrawn="1"/>
        </p:nvSpPr>
        <p:spPr>
          <a:xfrm>
            <a:off x="12134424" y="13045740"/>
            <a:ext cx="102657" cy="378712"/>
          </a:xfrm>
          <a:prstGeom prst="rect">
            <a:avLst/>
          </a:prstGeom>
          <a:ln w="12700">
            <a:miter lim="400000"/>
          </a:ln>
        </p:spPr>
        <p:txBody>
          <a:bodyPr wrap="none" lIns="50682" tIns="50682" rIns="50682" bIns="50682"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endParaRPr lang="fr-FR" sz="1796" dirty="0"/>
          </a:p>
        </p:txBody>
      </p:sp>
      <p:pic>
        <p:nvPicPr>
          <p:cNvPr id="8" name="Image 7">
            <a:extLst>
              <a:ext uri="{FF2B5EF4-FFF2-40B4-BE49-F238E27FC236}">
                <a16:creationId xmlns:a16="http://schemas.microsoft.com/office/drawing/2014/main" id="{6D3170EA-38E7-539D-799E-8C4691D1ED92}"/>
              </a:ext>
            </a:extLst>
          </p:cNvPr>
          <p:cNvPicPr>
            <a:picLocks noChangeAspect="1"/>
          </p:cNvPicPr>
          <p:nvPr userDrawn="1"/>
        </p:nvPicPr>
        <p:blipFill rotWithShape="1">
          <a:blip r:embed="rId2"/>
          <a:srcRect b="21618"/>
          <a:stretch/>
        </p:blipFill>
        <p:spPr>
          <a:xfrm>
            <a:off x="12192000" y="0"/>
            <a:ext cx="12192000" cy="13684250"/>
          </a:xfrm>
          <a:prstGeom prst="rect">
            <a:avLst/>
          </a:prstGeom>
        </p:spPr>
      </p:pic>
      <p:pic>
        <p:nvPicPr>
          <p:cNvPr id="9" name="Image" descr="Image">
            <a:extLst>
              <a:ext uri="{FF2B5EF4-FFF2-40B4-BE49-F238E27FC236}">
                <a16:creationId xmlns:a16="http://schemas.microsoft.com/office/drawing/2014/main" id="{F3FDB8B3-099B-31F6-1A47-E3A2EAFA151A}"/>
              </a:ext>
            </a:extLst>
          </p:cNvPr>
          <p:cNvPicPr>
            <a:picLocks noChangeAspect="1"/>
          </p:cNvPicPr>
          <p:nvPr userDrawn="1"/>
        </p:nvPicPr>
        <p:blipFill rotWithShape="1">
          <a:blip r:embed="rId3"/>
          <a:srcRect l="11809" t="15395" b="2040"/>
          <a:stretch/>
        </p:blipFill>
        <p:spPr>
          <a:xfrm>
            <a:off x="-1" y="0"/>
            <a:ext cx="16924421" cy="13684250"/>
          </a:xfrm>
          <a:prstGeom prst="rect">
            <a:avLst/>
          </a:prstGeom>
          <a:ln w="12700">
            <a:miter lim="400000"/>
          </a:ln>
        </p:spPr>
      </p:pic>
      <p:sp>
        <p:nvSpPr>
          <p:cNvPr id="13" name="Titre de diapositive">
            <a:extLst>
              <a:ext uri="{FF2B5EF4-FFF2-40B4-BE49-F238E27FC236}">
                <a16:creationId xmlns:a16="http://schemas.microsoft.com/office/drawing/2014/main" id="{9651C1DC-EA48-7844-1854-1A3AA863EFA4}"/>
              </a:ext>
            </a:extLst>
          </p:cNvPr>
          <p:cNvSpPr txBox="1">
            <a:spLocks noGrp="1"/>
          </p:cNvSpPr>
          <p:nvPr>
            <p:ph type="title" hasCustomPrompt="1"/>
          </p:nvPr>
        </p:nvSpPr>
        <p:spPr>
          <a:xfrm>
            <a:off x="1206501" y="8583678"/>
            <a:ext cx="9939017" cy="1849644"/>
          </a:xfrm>
          <a:prstGeom prst="rect">
            <a:avLst/>
          </a:prstGeom>
        </p:spPr>
        <p:txBody>
          <a:bodyPr anchor="t"/>
          <a:lstStyle>
            <a:lvl1pPr>
              <a:lnSpc>
                <a:spcPct val="100000"/>
              </a:lnSpc>
              <a:defRPr sz="8979" b="0" i="0">
                <a:solidFill>
                  <a:schemeClr val="bg1"/>
                </a:solidFill>
                <a:latin typeface="KoHo ExtraLight" pitchFamily="2" charset="-34"/>
                <a:cs typeface="KoHo ExtraLight" pitchFamily="2" charset="-34"/>
              </a:defRPr>
            </a:lvl1pPr>
          </a:lstStyle>
          <a:p>
            <a:r>
              <a:rPr lang="fr-FR" dirty="0"/>
              <a:t>TITRE DE LA TÊTE DE CHAPITRE</a:t>
            </a:r>
            <a:endParaRPr dirty="0"/>
          </a:p>
        </p:txBody>
      </p:sp>
      <p:sp>
        <p:nvSpPr>
          <p:cNvPr id="15" name="Sous-titre de diapositive">
            <a:extLst>
              <a:ext uri="{FF2B5EF4-FFF2-40B4-BE49-F238E27FC236}">
                <a16:creationId xmlns:a16="http://schemas.microsoft.com/office/drawing/2014/main" id="{AA4B415B-6B1D-0224-2CDF-717DB515961A}"/>
              </a:ext>
            </a:extLst>
          </p:cNvPr>
          <p:cNvSpPr txBox="1">
            <a:spLocks noGrp="1"/>
          </p:cNvSpPr>
          <p:nvPr>
            <p:ph type="body" sz="quarter" idx="21" hasCustomPrompt="1"/>
          </p:nvPr>
        </p:nvSpPr>
        <p:spPr>
          <a:xfrm>
            <a:off x="1320000" y="11312378"/>
            <a:ext cx="11086291" cy="932616"/>
          </a:xfrm>
          <a:prstGeom prst="rect">
            <a:avLst/>
          </a:prstGeom>
        </p:spPr>
        <p:txBody>
          <a:bodyPr lIns="45719" tIns="45719" rIns="45719" bIns="45719"/>
          <a:lstStyle>
            <a:lvl1pPr marL="0" indent="0" defTabSz="823601">
              <a:lnSpc>
                <a:spcPct val="100000"/>
              </a:lnSpc>
              <a:spcBef>
                <a:spcPts val="0"/>
              </a:spcBef>
              <a:buSzTx/>
              <a:buNone/>
              <a:defRPr sz="4789" b="1" i="0">
                <a:solidFill>
                  <a:schemeClr val="bg2">
                    <a:lumMod val="25000"/>
                  </a:schemeClr>
                </a:solidFill>
                <a:latin typeface="KoHo" pitchFamily="2" charset="-34"/>
                <a:cs typeface="KoHo" pitchFamily="2" charset="-34"/>
              </a:defRPr>
            </a:lvl1pPr>
          </a:lstStyle>
          <a:p>
            <a:r>
              <a:rPr dirty="0"/>
              <a:t>Sous-</a:t>
            </a:r>
            <a:r>
              <a:rPr dirty="0" err="1"/>
              <a:t>titre</a:t>
            </a:r>
            <a:r>
              <a:rPr dirty="0"/>
              <a:t> de diapositive</a:t>
            </a:r>
          </a:p>
        </p:txBody>
      </p:sp>
      <p:sp>
        <p:nvSpPr>
          <p:cNvPr id="5" name="Slide Number Placeholder 5">
            <a:extLst>
              <a:ext uri="{FF2B5EF4-FFF2-40B4-BE49-F238E27FC236}">
                <a16:creationId xmlns:a16="http://schemas.microsoft.com/office/drawing/2014/main" id="{93C40309-FE40-013F-D497-1D53E3A9CFE7}"/>
              </a:ext>
            </a:extLst>
          </p:cNvPr>
          <p:cNvSpPr txBox="1">
            <a:spLocks/>
          </p:cNvSpPr>
          <p:nvPr userDrawn="1"/>
        </p:nvSpPr>
        <p:spPr>
          <a:xfrm>
            <a:off x="1392000" y="12417425"/>
            <a:ext cx="1041250" cy="1241338"/>
          </a:xfrm>
          <a:prstGeom prst="rect">
            <a:avLst/>
          </a:prstGeom>
        </p:spPr>
        <p:txBody>
          <a:bodyPr vert="horz" lIns="91440" tIns="45720" rIns="91440" bIns="45720" rtlCol="0" anchor="ctr"/>
          <a:lstStyle>
            <a:defPPr>
              <a:defRPr lang="en-US"/>
            </a:defPPr>
            <a:lvl1pPr marL="0" algn="l" defTabSz="1827246" rtl="0" eaLnBrk="1" latinLnBrk="0" hangingPunct="1">
              <a:defRPr lang="en-US" sz="2000" b="1" kern="1200">
                <a:solidFill>
                  <a:schemeClr val="bg1"/>
                </a:solidFill>
                <a:latin typeface="KoHo-Bold"/>
                <a:ea typeface="+mn-ea"/>
                <a:cs typeface="+mn-cs"/>
              </a:defRPr>
            </a:lvl1pPr>
            <a:lvl2pPr marL="913623" algn="l" defTabSz="1827246" rtl="0" eaLnBrk="1" latinLnBrk="0" hangingPunct="1">
              <a:defRPr sz="3597" kern="1200">
                <a:solidFill>
                  <a:schemeClr val="tx1"/>
                </a:solidFill>
                <a:latin typeface="+mn-lt"/>
                <a:ea typeface="+mn-ea"/>
                <a:cs typeface="+mn-cs"/>
              </a:defRPr>
            </a:lvl2pPr>
            <a:lvl3pPr marL="1827246" algn="l" defTabSz="1827246" rtl="0" eaLnBrk="1" latinLnBrk="0" hangingPunct="1">
              <a:defRPr sz="3597" kern="1200">
                <a:solidFill>
                  <a:schemeClr val="tx1"/>
                </a:solidFill>
                <a:latin typeface="+mn-lt"/>
                <a:ea typeface="+mn-ea"/>
                <a:cs typeface="+mn-cs"/>
              </a:defRPr>
            </a:lvl3pPr>
            <a:lvl4pPr marL="2740868" algn="l" defTabSz="1827246" rtl="0" eaLnBrk="1" latinLnBrk="0" hangingPunct="1">
              <a:defRPr sz="3597" kern="1200">
                <a:solidFill>
                  <a:schemeClr val="tx1"/>
                </a:solidFill>
                <a:latin typeface="+mn-lt"/>
                <a:ea typeface="+mn-ea"/>
                <a:cs typeface="+mn-cs"/>
              </a:defRPr>
            </a:lvl4pPr>
            <a:lvl5pPr marL="3654491" algn="l" defTabSz="1827246" rtl="0" eaLnBrk="1" latinLnBrk="0" hangingPunct="1">
              <a:defRPr sz="3597" kern="1200">
                <a:solidFill>
                  <a:schemeClr val="tx1"/>
                </a:solidFill>
                <a:latin typeface="+mn-lt"/>
                <a:ea typeface="+mn-ea"/>
                <a:cs typeface="+mn-cs"/>
              </a:defRPr>
            </a:lvl5pPr>
            <a:lvl6pPr marL="4568114" algn="l" defTabSz="1827246" rtl="0" eaLnBrk="1" latinLnBrk="0" hangingPunct="1">
              <a:defRPr sz="3597" kern="1200">
                <a:solidFill>
                  <a:schemeClr val="tx1"/>
                </a:solidFill>
                <a:latin typeface="+mn-lt"/>
                <a:ea typeface="+mn-ea"/>
                <a:cs typeface="+mn-cs"/>
              </a:defRPr>
            </a:lvl6pPr>
            <a:lvl7pPr marL="5481737" algn="l" defTabSz="1827246" rtl="0" eaLnBrk="1" latinLnBrk="0" hangingPunct="1">
              <a:defRPr sz="3597" kern="1200">
                <a:solidFill>
                  <a:schemeClr val="tx1"/>
                </a:solidFill>
                <a:latin typeface="+mn-lt"/>
                <a:ea typeface="+mn-ea"/>
                <a:cs typeface="+mn-cs"/>
              </a:defRPr>
            </a:lvl7pPr>
            <a:lvl8pPr marL="6395359" algn="l" defTabSz="1827246" rtl="0" eaLnBrk="1" latinLnBrk="0" hangingPunct="1">
              <a:defRPr sz="3597" kern="1200">
                <a:solidFill>
                  <a:schemeClr val="tx1"/>
                </a:solidFill>
                <a:latin typeface="+mn-lt"/>
                <a:ea typeface="+mn-ea"/>
                <a:cs typeface="+mn-cs"/>
              </a:defRPr>
            </a:lvl8pPr>
            <a:lvl9pPr marL="7308982" algn="l" defTabSz="1827246" rtl="0" eaLnBrk="1" latinLnBrk="0" hangingPunct="1">
              <a:defRPr sz="3597" kern="1200">
                <a:solidFill>
                  <a:schemeClr val="tx1"/>
                </a:solidFill>
                <a:latin typeface="+mn-lt"/>
                <a:ea typeface="+mn-ea"/>
                <a:cs typeface="+mn-cs"/>
              </a:defRPr>
            </a:lvl9pPr>
          </a:lstStyle>
          <a:p>
            <a:r>
              <a:rPr lang="fr-FR" dirty="0"/>
              <a:t>///</a:t>
            </a:r>
            <a:fld id="{58339581-759F-43B7-B47D-47F906F0E294}" type="slidenum">
              <a:rPr lang="fr-FR" smtClean="0"/>
              <a:pPr/>
              <a:t>‹N°›</a:t>
            </a:fld>
            <a:endParaRPr lang="fr-FR" dirty="0"/>
          </a:p>
        </p:txBody>
      </p:sp>
      <p:sp>
        <p:nvSpPr>
          <p:cNvPr id="4" name="Footer Placeholder 4">
            <a:extLst>
              <a:ext uri="{FF2B5EF4-FFF2-40B4-BE49-F238E27FC236}">
                <a16:creationId xmlns:a16="http://schemas.microsoft.com/office/drawing/2014/main" id="{5EFA20B3-CA30-CD1D-B12C-78F5D9DA1FB5}"/>
              </a:ext>
            </a:extLst>
          </p:cNvPr>
          <p:cNvSpPr>
            <a:spLocks noGrp="1"/>
          </p:cNvSpPr>
          <p:nvPr>
            <p:ph type="ftr" sz="quarter" idx="11"/>
          </p:nvPr>
        </p:nvSpPr>
        <p:spPr>
          <a:xfrm>
            <a:off x="2976000" y="327875"/>
            <a:ext cx="10080000" cy="265850"/>
          </a:xfrm>
        </p:spPr>
        <p:txBody>
          <a:bodyPr/>
          <a:lstStyle>
            <a:lvl1pPr algn="l">
              <a:defRPr sz="2000" b="1" cap="small" baseline="0">
                <a:solidFill>
                  <a:schemeClr val="bg1"/>
                </a:solidFill>
                <a:latin typeface="KoHo-SemiBold"/>
              </a:defRPr>
            </a:lvl1pPr>
          </a:lstStyle>
          <a:p>
            <a:r>
              <a:rPr lang="fr-FR"/>
              <a:t>En-tête</a:t>
            </a:r>
            <a:endParaRPr lang="fr-FR" dirty="0"/>
          </a:p>
        </p:txBody>
      </p:sp>
      <p:pic>
        <p:nvPicPr>
          <p:cNvPr id="11" name="Image 10">
            <a:extLst>
              <a:ext uri="{FF2B5EF4-FFF2-40B4-BE49-F238E27FC236}">
                <a16:creationId xmlns:a16="http://schemas.microsoft.com/office/drawing/2014/main" id="{2C152D96-E095-3CDE-084B-B3BA6C6B8B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823" y="-146075"/>
            <a:ext cx="2568177" cy="1440000"/>
          </a:xfrm>
          <a:prstGeom prst="rect">
            <a:avLst/>
          </a:prstGeom>
        </p:spPr>
      </p:pic>
    </p:spTree>
    <p:extLst>
      <p:ext uri="{BB962C8B-B14F-4D97-AF65-F5344CB8AC3E}">
        <p14:creationId xmlns:p14="http://schemas.microsoft.com/office/powerpoint/2010/main" val="345575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DC 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D5A2B0E6-DB3B-0461-BA6A-1A13E6E64F39}"/>
              </a:ext>
            </a:extLst>
          </p:cNvPr>
          <p:cNvSpPr>
            <a:spLocks noGrp="1"/>
          </p:cNvSpPr>
          <p:nvPr>
            <p:ph type="pic" sz="quarter" idx="23" hasCustomPrompt="1"/>
          </p:nvPr>
        </p:nvSpPr>
        <p:spPr>
          <a:xfrm>
            <a:off x="13478257" y="-4762"/>
            <a:ext cx="10905743" cy="13708629"/>
          </a:xfrm>
          <a:custGeom>
            <a:avLst/>
            <a:gdLst>
              <a:gd name="connsiteX0" fmla="*/ 0 w 11091981"/>
              <a:gd name="connsiteY0" fmla="*/ 0 h 13684250"/>
              <a:gd name="connsiteX1" fmla="*/ 11091981 w 11091981"/>
              <a:gd name="connsiteY1" fmla="*/ 0 h 13684250"/>
              <a:gd name="connsiteX2" fmla="*/ 11091981 w 11091981"/>
              <a:gd name="connsiteY2" fmla="*/ 13684250 h 13684250"/>
              <a:gd name="connsiteX3" fmla="*/ 0 w 11091981"/>
              <a:gd name="connsiteY3" fmla="*/ 13684250 h 13684250"/>
              <a:gd name="connsiteX4" fmla="*/ 0 w 11091981"/>
              <a:gd name="connsiteY4" fmla="*/ 0 h 13684250"/>
              <a:gd name="connsiteX0" fmla="*/ 342900 w 11091981"/>
              <a:gd name="connsiteY0" fmla="*/ 7620 h 13684250"/>
              <a:gd name="connsiteX1" fmla="*/ 11091981 w 11091981"/>
              <a:gd name="connsiteY1" fmla="*/ 0 h 13684250"/>
              <a:gd name="connsiteX2" fmla="*/ 11091981 w 11091981"/>
              <a:gd name="connsiteY2" fmla="*/ 13684250 h 13684250"/>
              <a:gd name="connsiteX3" fmla="*/ 0 w 11091981"/>
              <a:gd name="connsiteY3" fmla="*/ 13684250 h 13684250"/>
              <a:gd name="connsiteX4" fmla="*/ 342900 w 11091981"/>
              <a:gd name="connsiteY4" fmla="*/ 7620 h 13684250"/>
              <a:gd name="connsiteX0" fmla="*/ 342900 w 11091981"/>
              <a:gd name="connsiteY0" fmla="*/ 7620 h 13684250"/>
              <a:gd name="connsiteX1" fmla="*/ 11091981 w 11091981"/>
              <a:gd name="connsiteY1" fmla="*/ 0 h 13684250"/>
              <a:gd name="connsiteX2" fmla="*/ 11091981 w 11091981"/>
              <a:gd name="connsiteY2" fmla="*/ 13684250 h 13684250"/>
              <a:gd name="connsiteX3" fmla="*/ 0 w 11091981"/>
              <a:gd name="connsiteY3" fmla="*/ 13684250 h 13684250"/>
              <a:gd name="connsiteX4" fmla="*/ 342900 w 11091981"/>
              <a:gd name="connsiteY4" fmla="*/ 7620 h 13684250"/>
              <a:gd name="connsiteX0" fmla="*/ 1102191 w 11851272"/>
              <a:gd name="connsiteY0" fmla="*/ 7620 h 13684250"/>
              <a:gd name="connsiteX1" fmla="*/ 11851272 w 11851272"/>
              <a:gd name="connsiteY1" fmla="*/ 0 h 13684250"/>
              <a:gd name="connsiteX2" fmla="*/ 11851272 w 11851272"/>
              <a:gd name="connsiteY2" fmla="*/ 13684250 h 13684250"/>
              <a:gd name="connsiteX3" fmla="*/ 759291 w 11851272"/>
              <a:gd name="connsiteY3" fmla="*/ 13684250 h 13684250"/>
              <a:gd name="connsiteX4" fmla="*/ 992772 w 11851272"/>
              <a:gd name="connsiteY4" fmla="*/ 7239000 h 13684250"/>
              <a:gd name="connsiteX5" fmla="*/ 1102191 w 11851272"/>
              <a:gd name="connsiteY5" fmla="*/ 7620 h 1368425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592004 w 11341085"/>
              <a:gd name="connsiteY0" fmla="*/ 7620 h 13684250"/>
              <a:gd name="connsiteX1" fmla="*/ 11341085 w 11341085"/>
              <a:gd name="connsiteY1" fmla="*/ 0 h 13684250"/>
              <a:gd name="connsiteX2" fmla="*/ 11341085 w 11341085"/>
              <a:gd name="connsiteY2" fmla="*/ 13684250 h 13684250"/>
              <a:gd name="connsiteX3" fmla="*/ 249104 w 11341085"/>
              <a:gd name="connsiteY3" fmla="*/ 13684250 h 13684250"/>
              <a:gd name="connsiteX4" fmla="*/ 3633999 w 11341085"/>
              <a:gd name="connsiteY4" fmla="*/ 12104914 h 13684250"/>
              <a:gd name="connsiteX5" fmla="*/ 3835385 w 11341085"/>
              <a:gd name="connsiteY5" fmla="*/ 12725400 h 13684250"/>
              <a:gd name="connsiteX6" fmla="*/ 592004 w 11341085"/>
              <a:gd name="connsiteY6" fmla="*/ 7620 h 13684250"/>
              <a:gd name="connsiteX0" fmla="*/ 607304 w 11356385"/>
              <a:gd name="connsiteY0" fmla="*/ 7620 h 13685906"/>
              <a:gd name="connsiteX1" fmla="*/ 11356385 w 11356385"/>
              <a:gd name="connsiteY1" fmla="*/ 0 h 13685906"/>
              <a:gd name="connsiteX2" fmla="*/ 11356385 w 11356385"/>
              <a:gd name="connsiteY2" fmla="*/ 13684250 h 13685906"/>
              <a:gd name="connsiteX3" fmla="*/ 264404 w 11356385"/>
              <a:gd name="connsiteY3" fmla="*/ 13684250 h 13685906"/>
              <a:gd name="connsiteX4" fmla="*/ 3359014 w 11356385"/>
              <a:gd name="connsiteY4" fmla="*/ 13091885 h 13685906"/>
              <a:gd name="connsiteX5" fmla="*/ 3850685 w 11356385"/>
              <a:gd name="connsiteY5" fmla="*/ 12725400 h 13685906"/>
              <a:gd name="connsiteX6" fmla="*/ 607304 w 11356385"/>
              <a:gd name="connsiteY6" fmla="*/ 7620 h 13685906"/>
              <a:gd name="connsiteX0" fmla="*/ 587054 w 11336135"/>
              <a:gd name="connsiteY0" fmla="*/ 7620 h 13684250"/>
              <a:gd name="connsiteX1" fmla="*/ 11336135 w 11336135"/>
              <a:gd name="connsiteY1" fmla="*/ 0 h 13684250"/>
              <a:gd name="connsiteX2" fmla="*/ 11336135 w 11336135"/>
              <a:gd name="connsiteY2" fmla="*/ 13684250 h 13684250"/>
              <a:gd name="connsiteX3" fmla="*/ 244154 w 11336135"/>
              <a:gd name="connsiteY3" fmla="*/ 13684250 h 13684250"/>
              <a:gd name="connsiteX4" fmla="*/ 3730650 w 11336135"/>
              <a:gd name="connsiteY4" fmla="*/ 12772570 h 13684250"/>
              <a:gd name="connsiteX5" fmla="*/ 3830435 w 11336135"/>
              <a:gd name="connsiteY5" fmla="*/ 12725400 h 13684250"/>
              <a:gd name="connsiteX6" fmla="*/ 587054 w 11336135"/>
              <a:gd name="connsiteY6" fmla="*/ 7620 h 13684250"/>
              <a:gd name="connsiteX0" fmla="*/ 587054 w 11336135"/>
              <a:gd name="connsiteY0" fmla="*/ 7620 h 13684250"/>
              <a:gd name="connsiteX1" fmla="*/ 11336135 w 11336135"/>
              <a:gd name="connsiteY1" fmla="*/ 0 h 13684250"/>
              <a:gd name="connsiteX2" fmla="*/ 11336135 w 11336135"/>
              <a:gd name="connsiteY2" fmla="*/ 13684250 h 13684250"/>
              <a:gd name="connsiteX3" fmla="*/ 244154 w 11336135"/>
              <a:gd name="connsiteY3" fmla="*/ 13684250 h 13684250"/>
              <a:gd name="connsiteX4" fmla="*/ 3730650 w 11336135"/>
              <a:gd name="connsiteY4" fmla="*/ 12772570 h 13684250"/>
              <a:gd name="connsiteX5" fmla="*/ 3830435 w 11336135"/>
              <a:gd name="connsiteY5" fmla="*/ 12725400 h 13684250"/>
              <a:gd name="connsiteX6" fmla="*/ 587054 w 11336135"/>
              <a:gd name="connsiteY6" fmla="*/ 7620 h 13684250"/>
              <a:gd name="connsiteX0" fmla="*/ 587054 w 11336135"/>
              <a:gd name="connsiteY0" fmla="*/ 7620 h 13684250"/>
              <a:gd name="connsiteX1" fmla="*/ 11336135 w 11336135"/>
              <a:gd name="connsiteY1" fmla="*/ 0 h 13684250"/>
              <a:gd name="connsiteX2" fmla="*/ 11336135 w 11336135"/>
              <a:gd name="connsiteY2" fmla="*/ 13684250 h 13684250"/>
              <a:gd name="connsiteX3" fmla="*/ 244154 w 11336135"/>
              <a:gd name="connsiteY3" fmla="*/ 13684250 h 13684250"/>
              <a:gd name="connsiteX4" fmla="*/ 3730650 w 11336135"/>
              <a:gd name="connsiteY4" fmla="*/ 12772570 h 13684250"/>
              <a:gd name="connsiteX5" fmla="*/ 3830435 w 11336135"/>
              <a:gd name="connsiteY5" fmla="*/ 12725400 h 13684250"/>
              <a:gd name="connsiteX6" fmla="*/ 587054 w 11336135"/>
              <a:gd name="connsiteY6" fmla="*/ 7620 h 13684250"/>
              <a:gd name="connsiteX0" fmla="*/ 562559 w 11311640"/>
              <a:gd name="connsiteY0" fmla="*/ 7620 h 13684250"/>
              <a:gd name="connsiteX1" fmla="*/ 11311640 w 11311640"/>
              <a:gd name="connsiteY1" fmla="*/ 0 h 13684250"/>
              <a:gd name="connsiteX2" fmla="*/ 11311640 w 11311640"/>
              <a:gd name="connsiteY2" fmla="*/ 13684250 h 13684250"/>
              <a:gd name="connsiteX3" fmla="*/ 219659 w 11311640"/>
              <a:gd name="connsiteY3" fmla="*/ 13684250 h 13684250"/>
              <a:gd name="connsiteX4" fmla="*/ 3706155 w 11311640"/>
              <a:gd name="connsiteY4" fmla="*/ 12772570 h 13684250"/>
              <a:gd name="connsiteX5" fmla="*/ 3805940 w 11311640"/>
              <a:gd name="connsiteY5" fmla="*/ 12725400 h 13684250"/>
              <a:gd name="connsiteX6" fmla="*/ 562559 w 11311640"/>
              <a:gd name="connsiteY6" fmla="*/ 7620 h 13684250"/>
              <a:gd name="connsiteX0" fmla="*/ 562559 w 11311640"/>
              <a:gd name="connsiteY0" fmla="*/ 7620 h 13684250"/>
              <a:gd name="connsiteX1" fmla="*/ 11311640 w 11311640"/>
              <a:gd name="connsiteY1" fmla="*/ 0 h 13684250"/>
              <a:gd name="connsiteX2" fmla="*/ 11311640 w 11311640"/>
              <a:gd name="connsiteY2" fmla="*/ 13684250 h 13684250"/>
              <a:gd name="connsiteX3" fmla="*/ 219659 w 11311640"/>
              <a:gd name="connsiteY3" fmla="*/ 13684250 h 13684250"/>
              <a:gd name="connsiteX4" fmla="*/ 3706155 w 11311640"/>
              <a:gd name="connsiteY4" fmla="*/ 12772570 h 13684250"/>
              <a:gd name="connsiteX5" fmla="*/ 3805940 w 11311640"/>
              <a:gd name="connsiteY5" fmla="*/ 12725400 h 13684250"/>
              <a:gd name="connsiteX6" fmla="*/ 562559 w 11311640"/>
              <a:gd name="connsiteY6"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226654 w 11144464"/>
              <a:gd name="connsiteY3" fmla="*/ 2958193 h 13684250"/>
              <a:gd name="connsiteX4" fmla="*/ 3538979 w 11144464"/>
              <a:gd name="connsiteY4" fmla="*/ 12772570 h 13684250"/>
              <a:gd name="connsiteX5" fmla="*/ 3638764 w 11144464"/>
              <a:gd name="connsiteY5" fmla="*/ 12725400 h 13684250"/>
              <a:gd name="connsiteX6" fmla="*/ 395383 w 11144464"/>
              <a:gd name="connsiteY6"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2885834 w 11144464"/>
              <a:gd name="connsiteY3" fmla="*/ 5573486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681148 w 11144464"/>
              <a:gd name="connsiteY3" fmla="*/ 12540343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681148 w 11144464"/>
              <a:gd name="connsiteY3" fmla="*/ 12540343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942405 w 11144464"/>
              <a:gd name="connsiteY3" fmla="*/ 12177485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942405 w 11144464"/>
              <a:gd name="connsiteY3" fmla="*/ 12177485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813050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3017650 w 11827821"/>
              <a:gd name="connsiteY3" fmla="*/ 12250057 h 13684250"/>
              <a:gd name="connsiteX4" fmla="*/ 2625762 w 11827821"/>
              <a:gd name="connsiteY4" fmla="*/ 12177485 h 13684250"/>
              <a:gd name="connsiteX5" fmla="*/ 910011 w 11827821"/>
              <a:gd name="connsiteY5" fmla="*/ 2813050 h 13684250"/>
              <a:gd name="connsiteX6" fmla="*/ 4222336 w 11827821"/>
              <a:gd name="connsiteY6" fmla="*/ 12772570 h 13684250"/>
              <a:gd name="connsiteX7" fmla="*/ 4322121 w 11827821"/>
              <a:gd name="connsiteY7" fmla="*/ 12725400 h 13684250"/>
              <a:gd name="connsiteX8" fmla="*/ 1078740 w 11827821"/>
              <a:gd name="connsiteY8"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219364 w 11827821"/>
              <a:gd name="connsiteY3" fmla="*/ 12845143 h 13684250"/>
              <a:gd name="connsiteX4" fmla="*/ 2625762 w 11827821"/>
              <a:gd name="connsiteY4" fmla="*/ 12177485 h 13684250"/>
              <a:gd name="connsiteX5" fmla="*/ 910011 w 11827821"/>
              <a:gd name="connsiteY5" fmla="*/ 2813050 h 13684250"/>
              <a:gd name="connsiteX6" fmla="*/ 4222336 w 11827821"/>
              <a:gd name="connsiteY6" fmla="*/ 12772570 h 13684250"/>
              <a:gd name="connsiteX7" fmla="*/ 4322121 w 11827821"/>
              <a:gd name="connsiteY7" fmla="*/ 12725400 h 13684250"/>
              <a:gd name="connsiteX8" fmla="*/ 1078740 w 11827821"/>
              <a:gd name="connsiteY8"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1827478 w 11827821"/>
              <a:gd name="connsiteY3" fmla="*/ 12540343 h 13684250"/>
              <a:gd name="connsiteX4" fmla="*/ 2625762 w 11827821"/>
              <a:gd name="connsiteY4" fmla="*/ 12177485 h 13684250"/>
              <a:gd name="connsiteX5" fmla="*/ 910011 w 11827821"/>
              <a:gd name="connsiteY5" fmla="*/ 2813050 h 13684250"/>
              <a:gd name="connsiteX6" fmla="*/ 4222336 w 11827821"/>
              <a:gd name="connsiteY6" fmla="*/ 12772570 h 13684250"/>
              <a:gd name="connsiteX7" fmla="*/ 4322121 w 11827821"/>
              <a:gd name="connsiteY7" fmla="*/ 12725400 h 13684250"/>
              <a:gd name="connsiteX8" fmla="*/ 1078740 w 11827821"/>
              <a:gd name="connsiteY8"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5673764 w 11827821"/>
              <a:gd name="connsiteY3" fmla="*/ 12990286 h 13684250"/>
              <a:gd name="connsiteX4" fmla="*/ 1827478 w 11827821"/>
              <a:gd name="connsiteY4" fmla="*/ 12540343 h 13684250"/>
              <a:gd name="connsiteX5" fmla="*/ 2625762 w 11827821"/>
              <a:gd name="connsiteY5" fmla="*/ 12177485 h 13684250"/>
              <a:gd name="connsiteX6" fmla="*/ 910011 w 11827821"/>
              <a:gd name="connsiteY6" fmla="*/ 2813050 h 13684250"/>
              <a:gd name="connsiteX7" fmla="*/ 4222336 w 11827821"/>
              <a:gd name="connsiteY7" fmla="*/ 12772570 h 13684250"/>
              <a:gd name="connsiteX8" fmla="*/ 4322121 w 11827821"/>
              <a:gd name="connsiteY8" fmla="*/ 12725400 h 13684250"/>
              <a:gd name="connsiteX9" fmla="*/ 1078740 w 11827821"/>
              <a:gd name="connsiteY9" fmla="*/ 7620 h 13684250"/>
              <a:gd name="connsiteX0" fmla="*/ 1078740 w 11827821"/>
              <a:gd name="connsiteY0" fmla="*/ 7620 h 13716000"/>
              <a:gd name="connsiteX1" fmla="*/ 11827821 w 11827821"/>
              <a:gd name="connsiteY1" fmla="*/ 0 h 13716000"/>
              <a:gd name="connsiteX2" fmla="*/ 11827821 w 11827821"/>
              <a:gd name="connsiteY2" fmla="*/ 13684250 h 13716000"/>
              <a:gd name="connsiteX3" fmla="*/ 2364507 w 11827821"/>
              <a:gd name="connsiteY3" fmla="*/ 13716000 h 13716000"/>
              <a:gd name="connsiteX4" fmla="*/ 1827478 w 11827821"/>
              <a:gd name="connsiteY4" fmla="*/ 12540343 h 13716000"/>
              <a:gd name="connsiteX5" fmla="*/ 2625762 w 11827821"/>
              <a:gd name="connsiteY5" fmla="*/ 12177485 h 13716000"/>
              <a:gd name="connsiteX6" fmla="*/ 910011 w 11827821"/>
              <a:gd name="connsiteY6" fmla="*/ 2813050 h 13716000"/>
              <a:gd name="connsiteX7" fmla="*/ 4222336 w 11827821"/>
              <a:gd name="connsiteY7" fmla="*/ 12772570 h 13716000"/>
              <a:gd name="connsiteX8" fmla="*/ 4322121 w 11827821"/>
              <a:gd name="connsiteY8" fmla="*/ 12725400 h 13716000"/>
              <a:gd name="connsiteX9" fmla="*/ 1078740 w 11827821"/>
              <a:gd name="connsiteY9" fmla="*/ 7620 h 13716000"/>
              <a:gd name="connsiteX0" fmla="*/ 1078740 w 11827821"/>
              <a:gd name="connsiteY0" fmla="*/ 7620 h 13701486"/>
              <a:gd name="connsiteX1" fmla="*/ 11827821 w 11827821"/>
              <a:gd name="connsiteY1" fmla="*/ 0 h 13701486"/>
              <a:gd name="connsiteX2" fmla="*/ 11827821 w 11827821"/>
              <a:gd name="connsiteY2" fmla="*/ 13684250 h 13701486"/>
              <a:gd name="connsiteX3" fmla="*/ 2349993 w 11827821"/>
              <a:gd name="connsiteY3" fmla="*/ 13701486 h 13701486"/>
              <a:gd name="connsiteX4" fmla="*/ 1827478 w 11827821"/>
              <a:gd name="connsiteY4" fmla="*/ 12540343 h 13701486"/>
              <a:gd name="connsiteX5" fmla="*/ 2625762 w 11827821"/>
              <a:gd name="connsiteY5" fmla="*/ 12177485 h 13701486"/>
              <a:gd name="connsiteX6" fmla="*/ 910011 w 11827821"/>
              <a:gd name="connsiteY6" fmla="*/ 2813050 h 13701486"/>
              <a:gd name="connsiteX7" fmla="*/ 4222336 w 11827821"/>
              <a:gd name="connsiteY7" fmla="*/ 12772570 h 13701486"/>
              <a:gd name="connsiteX8" fmla="*/ 4322121 w 11827821"/>
              <a:gd name="connsiteY8" fmla="*/ 12725400 h 13701486"/>
              <a:gd name="connsiteX9" fmla="*/ 1078740 w 11827821"/>
              <a:gd name="connsiteY9" fmla="*/ 7620 h 13701486"/>
              <a:gd name="connsiteX0" fmla="*/ 974804 w 11723885"/>
              <a:gd name="connsiteY0" fmla="*/ 7620 h 13701486"/>
              <a:gd name="connsiteX1" fmla="*/ 11723885 w 11723885"/>
              <a:gd name="connsiteY1" fmla="*/ 0 h 13701486"/>
              <a:gd name="connsiteX2" fmla="*/ 11723885 w 11723885"/>
              <a:gd name="connsiteY2" fmla="*/ 13684250 h 13701486"/>
              <a:gd name="connsiteX3" fmla="*/ 2246057 w 11723885"/>
              <a:gd name="connsiteY3" fmla="*/ 13701486 h 13701486"/>
              <a:gd name="connsiteX4" fmla="*/ 1723542 w 11723885"/>
              <a:gd name="connsiteY4" fmla="*/ 12540343 h 13701486"/>
              <a:gd name="connsiteX5" fmla="*/ 2521826 w 11723885"/>
              <a:gd name="connsiteY5" fmla="*/ 12177485 h 13701486"/>
              <a:gd name="connsiteX6" fmla="*/ 806075 w 11723885"/>
              <a:gd name="connsiteY6" fmla="*/ 2813050 h 13701486"/>
              <a:gd name="connsiteX7" fmla="*/ 4118400 w 11723885"/>
              <a:gd name="connsiteY7" fmla="*/ 12772570 h 13701486"/>
              <a:gd name="connsiteX8" fmla="*/ 4218185 w 11723885"/>
              <a:gd name="connsiteY8" fmla="*/ 12725400 h 13701486"/>
              <a:gd name="connsiteX9" fmla="*/ 974804 w 11723885"/>
              <a:gd name="connsiteY9" fmla="*/ 7620 h 13701486"/>
              <a:gd name="connsiteX0" fmla="*/ 174912 w 10923993"/>
              <a:gd name="connsiteY0" fmla="*/ 7620 h 13701486"/>
              <a:gd name="connsiteX1" fmla="*/ 10923993 w 10923993"/>
              <a:gd name="connsiteY1" fmla="*/ 0 h 13701486"/>
              <a:gd name="connsiteX2" fmla="*/ 10923993 w 10923993"/>
              <a:gd name="connsiteY2" fmla="*/ 13684250 h 13701486"/>
              <a:gd name="connsiteX3" fmla="*/ 1446165 w 10923993"/>
              <a:gd name="connsiteY3" fmla="*/ 13701486 h 13701486"/>
              <a:gd name="connsiteX4" fmla="*/ 923650 w 10923993"/>
              <a:gd name="connsiteY4" fmla="*/ 12540343 h 13701486"/>
              <a:gd name="connsiteX5" fmla="*/ 1721934 w 10923993"/>
              <a:gd name="connsiteY5" fmla="*/ 12177485 h 13701486"/>
              <a:gd name="connsiteX6" fmla="*/ 6183 w 10923993"/>
              <a:gd name="connsiteY6" fmla="*/ 2813050 h 13701486"/>
              <a:gd name="connsiteX7" fmla="*/ 3318508 w 10923993"/>
              <a:gd name="connsiteY7" fmla="*/ 12772570 h 13701486"/>
              <a:gd name="connsiteX8" fmla="*/ 3418293 w 10923993"/>
              <a:gd name="connsiteY8" fmla="*/ 12725400 h 13701486"/>
              <a:gd name="connsiteX9" fmla="*/ 174912 w 10923993"/>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24755 w 10925098"/>
              <a:gd name="connsiteY4" fmla="*/ 12540343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29138 w 10925098"/>
              <a:gd name="connsiteY7" fmla="*/ 12786857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61840 w 10910921"/>
              <a:gd name="connsiteY0" fmla="*/ 7620 h 13701486"/>
              <a:gd name="connsiteX1" fmla="*/ 10910921 w 10910921"/>
              <a:gd name="connsiteY1" fmla="*/ 0 h 13701486"/>
              <a:gd name="connsiteX2" fmla="*/ 10910921 w 10910921"/>
              <a:gd name="connsiteY2" fmla="*/ 13684250 h 13701486"/>
              <a:gd name="connsiteX3" fmla="*/ 1433093 w 10910921"/>
              <a:gd name="connsiteY3" fmla="*/ 13701486 h 13701486"/>
              <a:gd name="connsiteX4" fmla="*/ 954121 w 10910921"/>
              <a:gd name="connsiteY4" fmla="*/ 12525828 h 13701486"/>
              <a:gd name="connsiteX5" fmla="*/ 1708862 w 10910921"/>
              <a:gd name="connsiteY5" fmla="*/ 12177485 h 13701486"/>
              <a:gd name="connsiteX6" fmla="*/ 7399 w 10910921"/>
              <a:gd name="connsiteY6" fmla="*/ 2813050 h 13701486"/>
              <a:gd name="connsiteX7" fmla="*/ 3329248 w 10910921"/>
              <a:gd name="connsiteY7" fmla="*/ 12801144 h 13701486"/>
              <a:gd name="connsiteX8" fmla="*/ 3443321 w 10910921"/>
              <a:gd name="connsiteY8" fmla="*/ 12725400 h 13701486"/>
              <a:gd name="connsiteX9" fmla="*/ 161840 w 10910921"/>
              <a:gd name="connsiteY9" fmla="*/ 7620 h 13701486"/>
              <a:gd name="connsiteX0" fmla="*/ 161840 w 10910921"/>
              <a:gd name="connsiteY0" fmla="*/ 7620 h 13701486"/>
              <a:gd name="connsiteX1" fmla="*/ 10910921 w 10910921"/>
              <a:gd name="connsiteY1" fmla="*/ 0 h 13701486"/>
              <a:gd name="connsiteX2" fmla="*/ 10910921 w 10910921"/>
              <a:gd name="connsiteY2" fmla="*/ 13684250 h 13701486"/>
              <a:gd name="connsiteX3" fmla="*/ 1433093 w 10910921"/>
              <a:gd name="connsiteY3" fmla="*/ 13701486 h 13701486"/>
              <a:gd name="connsiteX4" fmla="*/ 954121 w 10910921"/>
              <a:gd name="connsiteY4" fmla="*/ 12525828 h 13701486"/>
              <a:gd name="connsiteX5" fmla="*/ 1708862 w 10910921"/>
              <a:gd name="connsiteY5" fmla="*/ 12177485 h 13701486"/>
              <a:gd name="connsiteX6" fmla="*/ 7399 w 10910921"/>
              <a:gd name="connsiteY6" fmla="*/ 2813050 h 13701486"/>
              <a:gd name="connsiteX7" fmla="*/ 3329248 w 10910921"/>
              <a:gd name="connsiteY7" fmla="*/ 12801144 h 13701486"/>
              <a:gd name="connsiteX8" fmla="*/ 3443321 w 10910921"/>
              <a:gd name="connsiteY8" fmla="*/ 12725400 h 13701486"/>
              <a:gd name="connsiteX9" fmla="*/ 161840 w 10910921"/>
              <a:gd name="connsiteY9" fmla="*/ 7620 h 13701486"/>
              <a:gd name="connsiteX0" fmla="*/ 157116 w 10906197"/>
              <a:gd name="connsiteY0" fmla="*/ 7620 h 13701486"/>
              <a:gd name="connsiteX1" fmla="*/ 10906197 w 10906197"/>
              <a:gd name="connsiteY1" fmla="*/ 0 h 13701486"/>
              <a:gd name="connsiteX2" fmla="*/ 10906197 w 10906197"/>
              <a:gd name="connsiteY2" fmla="*/ 13684250 h 13701486"/>
              <a:gd name="connsiteX3" fmla="*/ 1428369 w 10906197"/>
              <a:gd name="connsiteY3" fmla="*/ 13701486 h 13701486"/>
              <a:gd name="connsiteX4" fmla="*/ 949397 w 10906197"/>
              <a:gd name="connsiteY4" fmla="*/ 12525828 h 13701486"/>
              <a:gd name="connsiteX5" fmla="*/ 1704138 w 10906197"/>
              <a:gd name="connsiteY5" fmla="*/ 12177485 h 13701486"/>
              <a:gd name="connsiteX6" fmla="*/ 7437 w 10906197"/>
              <a:gd name="connsiteY6" fmla="*/ 2817812 h 13701486"/>
              <a:gd name="connsiteX7" fmla="*/ 3324524 w 10906197"/>
              <a:gd name="connsiteY7" fmla="*/ 12801144 h 13701486"/>
              <a:gd name="connsiteX8" fmla="*/ 3438597 w 10906197"/>
              <a:gd name="connsiteY8" fmla="*/ 12725400 h 13701486"/>
              <a:gd name="connsiteX9" fmla="*/ 157116 w 10906197"/>
              <a:gd name="connsiteY9" fmla="*/ 7620 h 13701486"/>
              <a:gd name="connsiteX0" fmla="*/ 157116 w 10906197"/>
              <a:gd name="connsiteY0" fmla="*/ 7620 h 13701486"/>
              <a:gd name="connsiteX1" fmla="*/ 10906197 w 10906197"/>
              <a:gd name="connsiteY1" fmla="*/ 0 h 13701486"/>
              <a:gd name="connsiteX2" fmla="*/ 10906197 w 10906197"/>
              <a:gd name="connsiteY2" fmla="*/ 13684250 h 13701486"/>
              <a:gd name="connsiteX3" fmla="*/ 1428369 w 10906197"/>
              <a:gd name="connsiteY3" fmla="*/ 13701486 h 13701486"/>
              <a:gd name="connsiteX4" fmla="*/ 949397 w 10906197"/>
              <a:gd name="connsiteY4" fmla="*/ 12525828 h 13701486"/>
              <a:gd name="connsiteX5" fmla="*/ 1704138 w 10906197"/>
              <a:gd name="connsiteY5" fmla="*/ 12177485 h 13701486"/>
              <a:gd name="connsiteX6" fmla="*/ 7437 w 10906197"/>
              <a:gd name="connsiteY6" fmla="*/ 2817812 h 13701486"/>
              <a:gd name="connsiteX7" fmla="*/ 3324524 w 10906197"/>
              <a:gd name="connsiteY7" fmla="*/ 12801144 h 13701486"/>
              <a:gd name="connsiteX8" fmla="*/ 3438597 w 10906197"/>
              <a:gd name="connsiteY8" fmla="*/ 12725400 h 13701486"/>
              <a:gd name="connsiteX9" fmla="*/ 157116 w 10906197"/>
              <a:gd name="connsiteY9" fmla="*/ 7620 h 13701486"/>
              <a:gd name="connsiteX0" fmla="*/ 156933 w 10906014"/>
              <a:gd name="connsiteY0" fmla="*/ 7620 h 13701486"/>
              <a:gd name="connsiteX1" fmla="*/ 10906014 w 10906014"/>
              <a:gd name="connsiteY1" fmla="*/ 0 h 13701486"/>
              <a:gd name="connsiteX2" fmla="*/ 10906014 w 10906014"/>
              <a:gd name="connsiteY2" fmla="*/ 13684250 h 13701486"/>
              <a:gd name="connsiteX3" fmla="*/ 1428186 w 10906014"/>
              <a:gd name="connsiteY3" fmla="*/ 13701486 h 13701486"/>
              <a:gd name="connsiteX4" fmla="*/ 949214 w 10906014"/>
              <a:gd name="connsiteY4" fmla="*/ 12525828 h 13701486"/>
              <a:gd name="connsiteX5" fmla="*/ 1727767 w 10906014"/>
              <a:gd name="connsiteY5" fmla="*/ 12177485 h 13701486"/>
              <a:gd name="connsiteX6" fmla="*/ 7254 w 10906014"/>
              <a:gd name="connsiteY6" fmla="*/ 2817812 h 13701486"/>
              <a:gd name="connsiteX7" fmla="*/ 3324341 w 10906014"/>
              <a:gd name="connsiteY7" fmla="*/ 12801144 h 13701486"/>
              <a:gd name="connsiteX8" fmla="*/ 3438414 w 10906014"/>
              <a:gd name="connsiteY8" fmla="*/ 12725400 h 13701486"/>
              <a:gd name="connsiteX9" fmla="*/ 156933 w 10906014"/>
              <a:gd name="connsiteY9" fmla="*/ 7620 h 13701486"/>
              <a:gd name="connsiteX0" fmla="*/ 157339 w 10906420"/>
              <a:gd name="connsiteY0" fmla="*/ 7620 h 13701486"/>
              <a:gd name="connsiteX1" fmla="*/ 10906420 w 10906420"/>
              <a:gd name="connsiteY1" fmla="*/ 0 h 13701486"/>
              <a:gd name="connsiteX2" fmla="*/ 10906420 w 10906420"/>
              <a:gd name="connsiteY2" fmla="*/ 13684250 h 13701486"/>
              <a:gd name="connsiteX3" fmla="*/ 1428592 w 10906420"/>
              <a:gd name="connsiteY3" fmla="*/ 13701486 h 13701486"/>
              <a:gd name="connsiteX4" fmla="*/ 949620 w 10906420"/>
              <a:gd name="connsiteY4" fmla="*/ 12525828 h 13701486"/>
              <a:gd name="connsiteX5" fmla="*/ 1728173 w 10906420"/>
              <a:gd name="connsiteY5" fmla="*/ 12177485 h 13701486"/>
              <a:gd name="connsiteX6" fmla="*/ 7660 w 10906420"/>
              <a:gd name="connsiteY6" fmla="*/ 2817812 h 13701486"/>
              <a:gd name="connsiteX7" fmla="*/ 3324747 w 10906420"/>
              <a:gd name="connsiteY7" fmla="*/ 12801144 h 13701486"/>
              <a:gd name="connsiteX8" fmla="*/ 3438820 w 10906420"/>
              <a:gd name="connsiteY8" fmla="*/ 12725400 h 13701486"/>
              <a:gd name="connsiteX9" fmla="*/ 157339 w 10906420"/>
              <a:gd name="connsiteY9" fmla="*/ 7620 h 13701486"/>
              <a:gd name="connsiteX0" fmla="*/ 157580 w 10906661"/>
              <a:gd name="connsiteY0" fmla="*/ 7620 h 13701486"/>
              <a:gd name="connsiteX1" fmla="*/ 10906661 w 10906661"/>
              <a:gd name="connsiteY1" fmla="*/ 0 h 13701486"/>
              <a:gd name="connsiteX2" fmla="*/ 10906661 w 10906661"/>
              <a:gd name="connsiteY2" fmla="*/ 13684250 h 13701486"/>
              <a:gd name="connsiteX3" fmla="*/ 1428833 w 10906661"/>
              <a:gd name="connsiteY3" fmla="*/ 13701486 h 13701486"/>
              <a:gd name="connsiteX4" fmla="*/ 949861 w 10906661"/>
              <a:gd name="connsiteY4" fmla="*/ 12525828 h 13701486"/>
              <a:gd name="connsiteX5" fmla="*/ 1728414 w 10906661"/>
              <a:gd name="connsiteY5" fmla="*/ 12177485 h 13701486"/>
              <a:gd name="connsiteX6" fmla="*/ 7901 w 10906661"/>
              <a:gd name="connsiteY6" fmla="*/ 2817812 h 13701486"/>
              <a:gd name="connsiteX7" fmla="*/ 3324988 w 10906661"/>
              <a:gd name="connsiteY7" fmla="*/ 12801144 h 13701486"/>
              <a:gd name="connsiteX8" fmla="*/ 3439061 w 10906661"/>
              <a:gd name="connsiteY8" fmla="*/ 12725400 h 13701486"/>
              <a:gd name="connsiteX9" fmla="*/ 157580 w 10906661"/>
              <a:gd name="connsiteY9" fmla="*/ 7620 h 13701486"/>
              <a:gd name="connsiteX0" fmla="*/ 156662 w 10905743"/>
              <a:gd name="connsiteY0" fmla="*/ 7620 h 13701486"/>
              <a:gd name="connsiteX1" fmla="*/ 10905743 w 10905743"/>
              <a:gd name="connsiteY1" fmla="*/ 0 h 13701486"/>
              <a:gd name="connsiteX2" fmla="*/ 10905743 w 10905743"/>
              <a:gd name="connsiteY2" fmla="*/ 13684250 h 13701486"/>
              <a:gd name="connsiteX3" fmla="*/ 1427915 w 10905743"/>
              <a:gd name="connsiteY3" fmla="*/ 13701486 h 13701486"/>
              <a:gd name="connsiteX4" fmla="*/ 948943 w 10905743"/>
              <a:gd name="connsiteY4" fmla="*/ 12525828 h 13701486"/>
              <a:gd name="connsiteX5" fmla="*/ 1727496 w 10905743"/>
              <a:gd name="connsiteY5" fmla="*/ 12177485 h 13701486"/>
              <a:gd name="connsiteX6" fmla="*/ 6983 w 10905743"/>
              <a:gd name="connsiteY6" fmla="*/ 2817812 h 13701486"/>
              <a:gd name="connsiteX7" fmla="*/ 3324070 w 10905743"/>
              <a:gd name="connsiteY7" fmla="*/ 12801144 h 13701486"/>
              <a:gd name="connsiteX8" fmla="*/ 3438143 w 10905743"/>
              <a:gd name="connsiteY8" fmla="*/ 12725400 h 13701486"/>
              <a:gd name="connsiteX9" fmla="*/ 156662 w 10905743"/>
              <a:gd name="connsiteY9" fmla="*/ 7620 h 13701486"/>
              <a:gd name="connsiteX0" fmla="*/ 156662 w 10905743"/>
              <a:gd name="connsiteY0" fmla="*/ 0 h 13701486"/>
              <a:gd name="connsiteX1" fmla="*/ 10905743 w 10905743"/>
              <a:gd name="connsiteY1" fmla="*/ 0 h 13701486"/>
              <a:gd name="connsiteX2" fmla="*/ 10905743 w 10905743"/>
              <a:gd name="connsiteY2" fmla="*/ 13684250 h 13701486"/>
              <a:gd name="connsiteX3" fmla="*/ 1427915 w 10905743"/>
              <a:gd name="connsiteY3" fmla="*/ 13701486 h 13701486"/>
              <a:gd name="connsiteX4" fmla="*/ 948943 w 10905743"/>
              <a:gd name="connsiteY4" fmla="*/ 12525828 h 13701486"/>
              <a:gd name="connsiteX5" fmla="*/ 1727496 w 10905743"/>
              <a:gd name="connsiteY5" fmla="*/ 12177485 h 13701486"/>
              <a:gd name="connsiteX6" fmla="*/ 6983 w 10905743"/>
              <a:gd name="connsiteY6" fmla="*/ 2817812 h 13701486"/>
              <a:gd name="connsiteX7" fmla="*/ 3324070 w 10905743"/>
              <a:gd name="connsiteY7" fmla="*/ 12801144 h 13701486"/>
              <a:gd name="connsiteX8" fmla="*/ 3438143 w 10905743"/>
              <a:gd name="connsiteY8" fmla="*/ 12725400 h 13701486"/>
              <a:gd name="connsiteX9" fmla="*/ 156662 w 10905743"/>
              <a:gd name="connsiteY9" fmla="*/ 0 h 13701486"/>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48943 w 10905743"/>
              <a:gd name="connsiteY4" fmla="*/ 12530590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8143 w 10905743"/>
              <a:gd name="connsiteY8" fmla="*/ 12730162 h 13706248"/>
              <a:gd name="connsiteX9" fmla="*/ 151900 w 10905743"/>
              <a:gd name="connsiteY9" fmla="*/ 0 h 13706248"/>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48943 w 10905743"/>
              <a:gd name="connsiteY4" fmla="*/ 12530590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0999 w 10905743"/>
              <a:gd name="connsiteY8" fmla="*/ 12718256 h 13706248"/>
              <a:gd name="connsiteX9" fmla="*/ 151900 w 10905743"/>
              <a:gd name="connsiteY9" fmla="*/ 0 h 13706248"/>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48943 w 10905743"/>
              <a:gd name="connsiteY4" fmla="*/ 12530590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0999 w 10905743"/>
              <a:gd name="connsiteY8" fmla="*/ 12718256 h 13706248"/>
              <a:gd name="connsiteX9" fmla="*/ 151900 w 10905743"/>
              <a:gd name="connsiteY9" fmla="*/ 0 h 13706248"/>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58468 w 10905743"/>
              <a:gd name="connsiteY4" fmla="*/ 12535353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0999 w 10905743"/>
              <a:gd name="connsiteY8" fmla="*/ 12718256 h 13706248"/>
              <a:gd name="connsiteX9" fmla="*/ 151900 w 10905743"/>
              <a:gd name="connsiteY9" fmla="*/ 0 h 13706248"/>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05743" h="13708629">
                <a:moveTo>
                  <a:pt x="151900" y="0"/>
                </a:moveTo>
                <a:lnTo>
                  <a:pt x="10905743" y="4762"/>
                </a:lnTo>
                <a:lnTo>
                  <a:pt x="10905743" y="13689012"/>
                </a:lnTo>
                <a:lnTo>
                  <a:pt x="1442203" y="13708629"/>
                </a:lnTo>
                <a:cubicBezTo>
                  <a:pt x="1347633" y="13546138"/>
                  <a:pt x="1107807" y="12935970"/>
                  <a:pt x="958468" y="12535353"/>
                </a:cubicBezTo>
                <a:lnTo>
                  <a:pt x="1727496" y="12182247"/>
                </a:lnTo>
                <a:cubicBezTo>
                  <a:pt x="816307" y="10347627"/>
                  <a:pt x="-88757" y="7172928"/>
                  <a:pt x="6983" y="2822574"/>
                </a:cubicBezTo>
                <a:cubicBezTo>
                  <a:pt x="118110" y="6823151"/>
                  <a:pt x="1796307" y="10823950"/>
                  <a:pt x="3324070" y="12805906"/>
                </a:cubicBezTo>
                <a:cubicBezTo>
                  <a:pt x="3330434" y="12772773"/>
                  <a:pt x="3444512" y="12746015"/>
                  <a:pt x="3430999" y="12718256"/>
                </a:cubicBezTo>
                <a:cubicBezTo>
                  <a:pt x="1900196" y="10688736"/>
                  <a:pt x="-286250" y="6388100"/>
                  <a:pt x="151900" y="0"/>
                </a:cubicBezTo>
                <a:close/>
              </a:path>
            </a:pathLst>
          </a:custGeom>
          <a:solidFill>
            <a:schemeClr val="bg2">
              <a:lumMod val="20000"/>
              <a:lumOff val="80000"/>
            </a:schemeClr>
          </a:solidFill>
        </p:spPr>
        <p:txBody>
          <a:bodyPr anchor="ctr">
            <a:noAutofit/>
          </a:bodyPr>
          <a:lstStyle>
            <a:lvl1pPr marL="0" indent="0" algn="ctr">
              <a:buNone/>
              <a:defRPr sz="4000"/>
            </a:lvl1pPr>
          </a:lstStyle>
          <a:p>
            <a:r>
              <a:rPr lang="fr-FR" dirty="0"/>
              <a:t>Cliquez pour </a:t>
            </a:r>
            <a:br>
              <a:rPr lang="fr-FR" dirty="0"/>
            </a:br>
            <a:r>
              <a:rPr lang="fr-FR" dirty="0"/>
              <a:t>mettre une image</a:t>
            </a:r>
          </a:p>
        </p:txBody>
      </p:sp>
      <p:pic>
        <p:nvPicPr>
          <p:cNvPr id="9" name="Image" descr="Image">
            <a:extLst>
              <a:ext uri="{FF2B5EF4-FFF2-40B4-BE49-F238E27FC236}">
                <a16:creationId xmlns:a16="http://schemas.microsoft.com/office/drawing/2014/main" id="{F3FDB8B3-099B-31F6-1A47-E3A2EAFA151A}"/>
              </a:ext>
            </a:extLst>
          </p:cNvPr>
          <p:cNvPicPr>
            <a:picLocks noChangeAspect="1"/>
          </p:cNvPicPr>
          <p:nvPr userDrawn="1"/>
        </p:nvPicPr>
        <p:blipFill rotWithShape="1">
          <a:blip r:embed="rId2"/>
          <a:srcRect l="11809" t="15395" b="2040"/>
          <a:stretch/>
        </p:blipFill>
        <p:spPr>
          <a:xfrm>
            <a:off x="-1" y="0"/>
            <a:ext cx="16924421" cy="13684250"/>
          </a:xfrm>
          <a:prstGeom prst="rect">
            <a:avLst/>
          </a:prstGeom>
          <a:ln w="12700">
            <a:miter lim="400000"/>
          </a:ln>
        </p:spPr>
      </p:pic>
      <p:sp>
        <p:nvSpPr>
          <p:cNvPr id="7" name="Espace réservé du numéro de diapositive 1">
            <a:extLst>
              <a:ext uri="{FF2B5EF4-FFF2-40B4-BE49-F238E27FC236}">
                <a16:creationId xmlns:a16="http://schemas.microsoft.com/office/drawing/2014/main" id="{921916C9-7CB3-D4FB-187E-5FCF4CC96BFF}"/>
              </a:ext>
            </a:extLst>
          </p:cNvPr>
          <p:cNvSpPr txBox="1">
            <a:spLocks/>
          </p:cNvSpPr>
          <p:nvPr userDrawn="1"/>
        </p:nvSpPr>
        <p:spPr>
          <a:xfrm>
            <a:off x="12134424" y="13045740"/>
            <a:ext cx="102657" cy="378712"/>
          </a:xfrm>
          <a:prstGeom prst="rect">
            <a:avLst/>
          </a:prstGeom>
          <a:ln w="12700">
            <a:miter lim="400000"/>
          </a:ln>
        </p:spPr>
        <p:txBody>
          <a:bodyPr wrap="none" lIns="50682" tIns="50682" rIns="50682" bIns="50682"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endParaRPr lang="fr-FR" sz="1796" dirty="0"/>
          </a:p>
        </p:txBody>
      </p:sp>
      <p:sp>
        <p:nvSpPr>
          <p:cNvPr id="2" name="Titre de diapositive">
            <a:extLst>
              <a:ext uri="{FF2B5EF4-FFF2-40B4-BE49-F238E27FC236}">
                <a16:creationId xmlns:a16="http://schemas.microsoft.com/office/drawing/2014/main" id="{951B3C8E-D318-BB6C-1990-194227FFF15A}"/>
              </a:ext>
            </a:extLst>
          </p:cNvPr>
          <p:cNvSpPr txBox="1">
            <a:spLocks noGrp="1"/>
          </p:cNvSpPr>
          <p:nvPr>
            <p:ph type="title" hasCustomPrompt="1"/>
          </p:nvPr>
        </p:nvSpPr>
        <p:spPr>
          <a:xfrm>
            <a:off x="1206501" y="8583678"/>
            <a:ext cx="9939017" cy="1849644"/>
          </a:xfrm>
          <a:prstGeom prst="rect">
            <a:avLst/>
          </a:prstGeom>
        </p:spPr>
        <p:txBody>
          <a:bodyPr anchor="t"/>
          <a:lstStyle>
            <a:lvl1pPr>
              <a:lnSpc>
                <a:spcPct val="100000"/>
              </a:lnSpc>
              <a:defRPr sz="8979" b="0" i="0">
                <a:solidFill>
                  <a:schemeClr val="bg1"/>
                </a:solidFill>
                <a:latin typeface="KoHo ExtraLight" pitchFamily="2" charset="-34"/>
                <a:cs typeface="KoHo ExtraLight" pitchFamily="2" charset="-34"/>
              </a:defRPr>
            </a:lvl1pPr>
          </a:lstStyle>
          <a:p>
            <a:r>
              <a:rPr lang="fr-FR" dirty="0"/>
              <a:t>TITRE DE LA TÊTE DE CHAPITRE</a:t>
            </a:r>
            <a:endParaRPr dirty="0"/>
          </a:p>
        </p:txBody>
      </p:sp>
      <p:sp>
        <p:nvSpPr>
          <p:cNvPr id="3" name="Sous-titre de diapositive">
            <a:extLst>
              <a:ext uri="{FF2B5EF4-FFF2-40B4-BE49-F238E27FC236}">
                <a16:creationId xmlns:a16="http://schemas.microsoft.com/office/drawing/2014/main" id="{0646D80E-7002-2219-79B2-24F43ACEE521}"/>
              </a:ext>
            </a:extLst>
          </p:cNvPr>
          <p:cNvSpPr txBox="1">
            <a:spLocks noGrp="1"/>
          </p:cNvSpPr>
          <p:nvPr>
            <p:ph type="body" sz="quarter" idx="21" hasCustomPrompt="1"/>
          </p:nvPr>
        </p:nvSpPr>
        <p:spPr>
          <a:xfrm>
            <a:off x="1320000" y="11312378"/>
            <a:ext cx="11086291" cy="932616"/>
          </a:xfrm>
          <a:prstGeom prst="rect">
            <a:avLst/>
          </a:prstGeom>
        </p:spPr>
        <p:txBody>
          <a:bodyPr lIns="45719" tIns="45719" rIns="45719" bIns="45719"/>
          <a:lstStyle>
            <a:lvl1pPr marL="0" indent="0" defTabSz="823601">
              <a:lnSpc>
                <a:spcPct val="100000"/>
              </a:lnSpc>
              <a:spcBef>
                <a:spcPts val="0"/>
              </a:spcBef>
              <a:buSzTx/>
              <a:buNone/>
              <a:defRPr sz="4789" b="1" i="0">
                <a:solidFill>
                  <a:schemeClr val="bg2">
                    <a:lumMod val="25000"/>
                  </a:schemeClr>
                </a:solidFill>
                <a:latin typeface="KoHo" pitchFamily="2" charset="-34"/>
                <a:cs typeface="KoHo" pitchFamily="2" charset="-34"/>
              </a:defRPr>
            </a:lvl1pPr>
          </a:lstStyle>
          <a:p>
            <a:r>
              <a:rPr dirty="0"/>
              <a:t>Sous-</a:t>
            </a:r>
            <a:r>
              <a:rPr dirty="0" err="1"/>
              <a:t>titre</a:t>
            </a:r>
            <a:r>
              <a:rPr dirty="0"/>
              <a:t> de diapositive</a:t>
            </a:r>
          </a:p>
        </p:txBody>
      </p:sp>
      <p:sp>
        <p:nvSpPr>
          <p:cNvPr id="14" name="Slide Number Placeholder 5">
            <a:extLst>
              <a:ext uri="{FF2B5EF4-FFF2-40B4-BE49-F238E27FC236}">
                <a16:creationId xmlns:a16="http://schemas.microsoft.com/office/drawing/2014/main" id="{B81B0C16-401E-D9CD-DAFE-43A5658EA678}"/>
              </a:ext>
            </a:extLst>
          </p:cNvPr>
          <p:cNvSpPr txBox="1">
            <a:spLocks/>
          </p:cNvSpPr>
          <p:nvPr userDrawn="1"/>
        </p:nvSpPr>
        <p:spPr>
          <a:xfrm>
            <a:off x="1392000" y="12417425"/>
            <a:ext cx="1041250" cy="1241338"/>
          </a:xfrm>
          <a:prstGeom prst="rect">
            <a:avLst/>
          </a:prstGeom>
        </p:spPr>
        <p:txBody>
          <a:bodyPr vert="horz" lIns="91440" tIns="45720" rIns="91440" bIns="45720" rtlCol="0" anchor="ctr"/>
          <a:lstStyle>
            <a:defPPr>
              <a:defRPr lang="en-US"/>
            </a:defPPr>
            <a:lvl1pPr marL="0" algn="l" defTabSz="1827246" rtl="0" eaLnBrk="1" latinLnBrk="0" hangingPunct="1">
              <a:defRPr lang="en-US" sz="2000" b="1" kern="1200">
                <a:solidFill>
                  <a:schemeClr val="bg1"/>
                </a:solidFill>
                <a:latin typeface="KoHo-Bold"/>
                <a:ea typeface="+mn-ea"/>
                <a:cs typeface="+mn-cs"/>
              </a:defRPr>
            </a:lvl1pPr>
            <a:lvl2pPr marL="913623" algn="l" defTabSz="1827246" rtl="0" eaLnBrk="1" latinLnBrk="0" hangingPunct="1">
              <a:defRPr sz="3597" kern="1200">
                <a:solidFill>
                  <a:schemeClr val="tx1"/>
                </a:solidFill>
                <a:latin typeface="+mn-lt"/>
                <a:ea typeface="+mn-ea"/>
                <a:cs typeface="+mn-cs"/>
              </a:defRPr>
            </a:lvl2pPr>
            <a:lvl3pPr marL="1827246" algn="l" defTabSz="1827246" rtl="0" eaLnBrk="1" latinLnBrk="0" hangingPunct="1">
              <a:defRPr sz="3597" kern="1200">
                <a:solidFill>
                  <a:schemeClr val="tx1"/>
                </a:solidFill>
                <a:latin typeface="+mn-lt"/>
                <a:ea typeface="+mn-ea"/>
                <a:cs typeface="+mn-cs"/>
              </a:defRPr>
            </a:lvl3pPr>
            <a:lvl4pPr marL="2740868" algn="l" defTabSz="1827246" rtl="0" eaLnBrk="1" latinLnBrk="0" hangingPunct="1">
              <a:defRPr sz="3597" kern="1200">
                <a:solidFill>
                  <a:schemeClr val="tx1"/>
                </a:solidFill>
                <a:latin typeface="+mn-lt"/>
                <a:ea typeface="+mn-ea"/>
                <a:cs typeface="+mn-cs"/>
              </a:defRPr>
            </a:lvl4pPr>
            <a:lvl5pPr marL="3654491" algn="l" defTabSz="1827246" rtl="0" eaLnBrk="1" latinLnBrk="0" hangingPunct="1">
              <a:defRPr sz="3597" kern="1200">
                <a:solidFill>
                  <a:schemeClr val="tx1"/>
                </a:solidFill>
                <a:latin typeface="+mn-lt"/>
                <a:ea typeface="+mn-ea"/>
                <a:cs typeface="+mn-cs"/>
              </a:defRPr>
            </a:lvl5pPr>
            <a:lvl6pPr marL="4568114" algn="l" defTabSz="1827246" rtl="0" eaLnBrk="1" latinLnBrk="0" hangingPunct="1">
              <a:defRPr sz="3597" kern="1200">
                <a:solidFill>
                  <a:schemeClr val="tx1"/>
                </a:solidFill>
                <a:latin typeface="+mn-lt"/>
                <a:ea typeface="+mn-ea"/>
                <a:cs typeface="+mn-cs"/>
              </a:defRPr>
            </a:lvl6pPr>
            <a:lvl7pPr marL="5481737" algn="l" defTabSz="1827246" rtl="0" eaLnBrk="1" latinLnBrk="0" hangingPunct="1">
              <a:defRPr sz="3597" kern="1200">
                <a:solidFill>
                  <a:schemeClr val="tx1"/>
                </a:solidFill>
                <a:latin typeface="+mn-lt"/>
                <a:ea typeface="+mn-ea"/>
                <a:cs typeface="+mn-cs"/>
              </a:defRPr>
            </a:lvl7pPr>
            <a:lvl8pPr marL="6395359" algn="l" defTabSz="1827246" rtl="0" eaLnBrk="1" latinLnBrk="0" hangingPunct="1">
              <a:defRPr sz="3597" kern="1200">
                <a:solidFill>
                  <a:schemeClr val="tx1"/>
                </a:solidFill>
                <a:latin typeface="+mn-lt"/>
                <a:ea typeface="+mn-ea"/>
                <a:cs typeface="+mn-cs"/>
              </a:defRPr>
            </a:lvl8pPr>
            <a:lvl9pPr marL="7308982" algn="l" defTabSz="1827246" rtl="0" eaLnBrk="1" latinLnBrk="0" hangingPunct="1">
              <a:defRPr sz="3597" kern="1200">
                <a:solidFill>
                  <a:schemeClr val="tx1"/>
                </a:solidFill>
                <a:latin typeface="+mn-lt"/>
                <a:ea typeface="+mn-ea"/>
                <a:cs typeface="+mn-cs"/>
              </a:defRPr>
            </a:lvl9pPr>
          </a:lstStyle>
          <a:p>
            <a:r>
              <a:rPr lang="fr-FR" dirty="0"/>
              <a:t>///</a:t>
            </a:r>
            <a:fld id="{58339581-759F-43B7-B47D-47F906F0E294}" type="slidenum">
              <a:rPr lang="fr-FR" smtClean="0"/>
              <a:pPr/>
              <a:t>‹N°›</a:t>
            </a:fld>
            <a:endParaRPr lang="fr-FR" dirty="0"/>
          </a:p>
        </p:txBody>
      </p:sp>
      <p:sp>
        <p:nvSpPr>
          <p:cNvPr id="4" name="Footer Placeholder 4">
            <a:extLst>
              <a:ext uri="{FF2B5EF4-FFF2-40B4-BE49-F238E27FC236}">
                <a16:creationId xmlns:a16="http://schemas.microsoft.com/office/drawing/2014/main" id="{0DDB725D-52DD-1B32-6B0E-8CF28C18FB60}"/>
              </a:ext>
            </a:extLst>
          </p:cNvPr>
          <p:cNvSpPr>
            <a:spLocks noGrp="1"/>
          </p:cNvSpPr>
          <p:nvPr>
            <p:ph type="ftr" sz="quarter" idx="11"/>
          </p:nvPr>
        </p:nvSpPr>
        <p:spPr>
          <a:xfrm>
            <a:off x="2976000" y="327875"/>
            <a:ext cx="10080000" cy="265850"/>
          </a:xfrm>
        </p:spPr>
        <p:txBody>
          <a:bodyPr/>
          <a:lstStyle>
            <a:lvl1pPr algn="l">
              <a:defRPr sz="2000" b="1" cap="small" baseline="0">
                <a:solidFill>
                  <a:schemeClr val="bg1"/>
                </a:solidFill>
                <a:latin typeface="KoHo-SemiBold"/>
              </a:defRPr>
            </a:lvl1pPr>
          </a:lstStyle>
          <a:p>
            <a:r>
              <a:rPr lang="fr-FR"/>
              <a:t>En-tête</a:t>
            </a:r>
            <a:endParaRPr lang="fr-FR" dirty="0"/>
          </a:p>
        </p:txBody>
      </p:sp>
      <p:pic>
        <p:nvPicPr>
          <p:cNvPr id="6" name="Image 5">
            <a:extLst>
              <a:ext uri="{FF2B5EF4-FFF2-40B4-BE49-F238E27FC236}">
                <a16:creationId xmlns:a16="http://schemas.microsoft.com/office/drawing/2014/main" id="{DB7D45B3-D9DF-A275-4D8D-B95A0FFBCF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823" y="-146075"/>
            <a:ext cx="2568177" cy="1440000"/>
          </a:xfrm>
          <a:prstGeom prst="rect">
            <a:avLst/>
          </a:prstGeom>
        </p:spPr>
      </p:pic>
    </p:spTree>
    <p:extLst>
      <p:ext uri="{BB962C8B-B14F-4D97-AF65-F5344CB8AC3E}">
        <p14:creationId xmlns:p14="http://schemas.microsoft.com/office/powerpoint/2010/main" val="35598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DC 2">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D5A2B0E6-DB3B-0461-BA6A-1A13E6E64F39}"/>
              </a:ext>
            </a:extLst>
          </p:cNvPr>
          <p:cNvSpPr>
            <a:spLocks noGrp="1"/>
          </p:cNvSpPr>
          <p:nvPr>
            <p:ph type="pic" sz="quarter" idx="23" hasCustomPrompt="1"/>
          </p:nvPr>
        </p:nvSpPr>
        <p:spPr>
          <a:xfrm>
            <a:off x="13478257" y="-6350"/>
            <a:ext cx="11118621" cy="13710217"/>
          </a:xfrm>
          <a:custGeom>
            <a:avLst/>
            <a:gdLst>
              <a:gd name="connsiteX0" fmla="*/ 0 w 11091981"/>
              <a:gd name="connsiteY0" fmla="*/ 0 h 13684250"/>
              <a:gd name="connsiteX1" fmla="*/ 11091981 w 11091981"/>
              <a:gd name="connsiteY1" fmla="*/ 0 h 13684250"/>
              <a:gd name="connsiteX2" fmla="*/ 11091981 w 11091981"/>
              <a:gd name="connsiteY2" fmla="*/ 13684250 h 13684250"/>
              <a:gd name="connsiteX3" fmla="*/ 0 w 11091981"/>
              <a:gd name="connsiteY3" fmla="*/ 13684250 h 13684250"/>
              <a:gd name="connsiteX4" fmla="*/ 0 w 11091981"/>
              <a:gd name="connsiteY4" fmla="*/ 0 h 13684250"/>
              <a:gd name="connsiteX0" fmla="*/ 342900 w 11091981"/>
              <a:gd name="connsiteY0" fmla="*/ 7620 h 13684250"/>
              <a:gd name="connsiteX1" fmla="*/ 11091981 w 11091981"/>
              <a:gd name="connsiteY1" fmla="*/ 0 h 13684250"/>
              <a:gd name="connsiteX2" fmla="*/ 11091981 w 11091981"/>
              <a:gd name="connsiteY2" fmla="*/ 13684250 h 13684250"/>
              <a:gd name="connsiteX3" fmla="*/ 0 w 11091981"/>
              <a:gd name="connsiteY3" fmla="*/ 13684250 h 13684250"/>
              <a:gd name="connsiteX4" fmla="*/ 342900 w 11091981"/>
              <a:gd name="connsiteY4" fmla="*/ 7620 h 13684250"/>
              <a:gd name="connsiteX0" fmla="*/ 342900 w 11091981"/>
              <a:gd name="connsiteY0" fmla="*/ 7620 h 13684250"/>
              <a:gd name="connsiteX1" fmla="*/ 11091981 w 11091981"/>
              <a:gd name="connsiteY1" fmla="*/ 0 h 13684250"/>
              <a:gd name="connsiteX2" fmla="*/ 11091981 w 11091981"/>
              <a:gd name="connsiteY2" fmla="*/ 13684250 h 13684250"/>
              <a:gd name="connsiteX3" fmla="*/ 0 w 11091981"/>
              <a:gd name="connsiteY3" fmla="*/ 13684250 h 13684250"/>
              <a:gd name="connsiteX4" fmla="*/ 342900 w 11091981"/>
              <a:gd name="connsiteY4" fmla="*/ 7620 h 13684250"/>
              <a:gd name="connsiteX0" fmla="*/ 1102191 w 11851272"/>
              <a:gd name="connsiteY0" fmla="*/ 7620 h 13684250"/>
              <a:gd name="connsiteX1" fmla="*/ 11851272 w 11851272"/>
              <a:gd name="connsiteY1" fmla="*/ 0 h 13684250"/>
              <a:gd name="connsiteX2" fmla="*/ 11851272 w 11851272"/>
              <a:gd name="connsiteY2" fmla="*/ 13684250 h 13684250"/>
              <a:gd name="connsiteX3" fmla="*/ 759291 w 11851272"/>
              <a:gd name="connsiteY3" fmla="*/ 13684250 h 13684250"/>
              <a:gd name="connsiteX4" fmla="*/ 992772 w 11851272"/>
              <a:gd name="connsiteY4" fmla="*/ 7239000 h 13684250"/>
              <a:gd name="connsiteX5" fmla="*/ 1102191 w 11851272"/>
              <a:gd name="connsiteY5" fmla="*/ 7620 h 1368425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717138 w 11466219"/>
              <a:gd name="connsiteY0" fmla="*/ 7620 h 13750180"/>
              <a:gd name="connsiteX1" fmla="*/ 11466219 w 11466219"/>
              <a:gd name="connsiteY1" fmla="*/ 0 h 13750180"/>
              <a:gd name="connsiteX2" fmla="*/ 11466219 w 11466219"/>
              <a:gd name="connsiteY2" fmla="*/ 13684250 h 13750180"/>
              <a:gd name="connsiteX3" fmla="*/ 374238 w 11466219"/>
              <a:gd name="connsiteY3" fmla="*/ 13684250 h 13750180"/>
              <a:gd name="connsiteX4" fmla="*/ 3960519 w 11466219"/>
              <a:gd name="connsiteY4" fmla="*/ 12725400 h 13750180"/>
              <a:gd name="connsiteX5" fmla="*/ 717138 w 11466219"/>
              <a:gd name="connsiteY5" fmla="*/ 7620 h 13750180"/>
              <a:gd name="connsiteX0" fmla="*/ 592004 w 11341085"/>
              <a:gd name="connsiteY0" fmla="*/ 7620 h 13684250"/>
              <a:gd name="connsiteX1" fmla="*/ 11341085 w 11341085"/>
              <a:gd name="connsiteY1" fmla="*/ 0 h 13684250"/>
              <a:gd name="connsiteX2" fmla="*/ 11341085 w 11341085"/>
              <a:gd name="connsiteY2" fmla="*/ 13684250 h 13684250"/>
              <a:gd name="connsiteX3" fmla="*/ 249104 w 11341085"/>
              <a:gd name="connsiteY3" fmla="*/ 13684250 h 13684250"/>
              <a:gd name="connsiteX4" fmla="*/ 3633999 w 11341085"/>
              <a:gd name="connsiteY4" fmla="*/ 12104914 h 13684250"/>
              <a:gd name="connsiteX5" fmla="*/ 3835385 w 11341085"/>
              <a:gd name="connsiteY5" fmla="*/ 12725400 h 13684250"/>
              <a:gd name="connsiteX6" fmla="*/ 592004 w 11341085"/>
              <a:gd name="connsiteY6" fmla="*/ 7620 h 13684250"/>
              <a:gd name="connsiteX0" fmla="*/ 607304 w 11356385"/>
              <a:gd name="connsiteY0" fmla="*/ 7620 h 13685906"/>
              <a:gd name="connsiteX1" fmla="*/ 11356385 w 11356385"/>
              <a:gd name="connsiteY1" fmla="*/ 0 h 13685906"/>
              <a:gd name="connsiteX2" fmla="*/ 11356385 w 11356385"/>
              <a:gd name="connsiteY2" fmla="*/ 13684250 h 13685906"/>
              <a:gd name="connsiteX3" fmla="*/ 264404 w 11356385"/>
              <a:gd name="connsiteY3" fmla="*/ 13684250 h 13685906"/>
              <a:gd name="connsiteX4" fmla="*/ 3359014 w 11356385"/>
              <a:gd name="connsiteY4" fmla="*/ 13091885 h 13685906"/>
              <a:gd name="connsiteX5" fmla="*/ 3850685 w 11356385"/>
              <a:gd name="connsiteY5" fmla="*/ 12725400 h 13685906"/>
              <a:gd name="connsiteX6" fmla="*/ 607304 w 11356385"/>
              <a:gd name="connsiteY6" fmla="*/ 7620 h 13685906"/>
              <a:gd name="connsiteX0" fmla="*/ 587054 w 11336135"/>
              <a:gd name="connsiteY0" fmla="*/ 7620 h 13684250"/>
              <a:gd name="connsiteX1" fmla="*/ 11336135 w 11336135"/>
              <a:gd name="connsiteY1" fmla="*/ 0 h 13684250"/>
              <a:gd name="connsiteX2" fmla="*/ 11336135 w 11336135"/>
              <a:gd name="connsiteY2" fmla="*/ 13684250 h 13684250"/>
              <a:gd name="connsiteX3" fmla="*/ 244154 w 11336135"/>
              <a:gd name="connsiteY3" fmla="*/ 13684250 h 13684250"/>
              <a:gd name="connsiteX4" fmla="*/ 3730650 w 11336135"/>
              <a:gd name="connsiteY4" fmla="*/ 12772570 h 13684250"/>
              <a:gd name="connsiteX5" fmla="*/ 3830435 w 11336135"/>
              <a:gd name="connsiteY5" fmla="*/ 12725400 h 13684250"/>
              <a:gd name="connsiteX6" fmla="*/ 587054 w 11336135"/>
              <a:gd name="connsiteY6" fmla="*/ 7620 h 13684250"/>
              <a:gd name="connsiteX0" fmla="*/ 587054 w 11336135"/>
              <a:gd name="connsiteY0" fmla="*/ 7620 h 13684250"/>
              <a:gd name="connsiteX1" fmla="*/ 11336135 w 11336135"/>
              <a:gd name="connsiteY1" fmla="*/ 0 h 13684250"/>
              <a:gd name="connsiteX2" fmla="*/ 11336135 w 11336135"/>
              <a:gd name="connsiteY2" fmla="*/ 13684250 h 13684250"/>
              <a:gd name="connsiteX3" fmla="*/ 244154 w 11336135"/>
              <a:gd name="connsiteY3" fmla="*/ 13684250 h 13684250"/>
              <a:gd name="connsiteX4" fmla="*/ 3730650 w 11336135"/>
              <a:gd name="connsiteY4" fmla="*/ 12772570 h 13684250"/>
              <a:gd name="connsiteX5" fmla="*/ 3830435 w 11336135"/>
              <a:gd name="connsiteY5" fmla="*/ 12725400 h 13684250"/>
              <a:gd name="connsiteX6" fmla="*/ 587054 w 11336135"/>
              <a:gd name="connsiteY6" fmla="*/ 7620 h 13684250"/>
              <a:gd name="connsiteX0" fmla="*/ 587054 w 11336135"/>
              <a:gd name="connsiteY0" fmla="*/ 7620 h 13684250"/>
              <a:gd name="connsiteX1" fmla="*/ 11336135 w 11336135"/>
              <a:gd name="connsiteY1" fmla="*/ 0 h 13684250"/>
              <a:gd name="connsiteX2" fmla="*/ 11336135 w 11336135"/>
              <a:gd name="connsiteY2" fmla="*/ 13684250 h 13684250"/>
              <a:gd name="connsiteX3" fmla="*/ 244154 w 11336135"/>
              <a:gd name="connsiteY3" fmla="*/ 13684250 h 13684250"/>
              <a:gd name="connsiteX4" fmla="*/ 3730650 w 11336135"/>
              <a:gd name="connsiteY4" fmla="*/ 12772570 h 13684250"/>
              <a:gd name="connsiteX5" fmla="*/ 3830435 w 11336135"/>
              <a:gd name="connsiteY5" fmla="*/ 12725400 h 13684250"/>
              <a:gd name="connsiteX6" fmla="*/ 587054 w 11336135"/>
              <a:gd name="connsiteY6" fmla="*/ 7620 h 13684250"/>
              <a:gd name="connsiteX0" fmla="*/ 562559 w 11311640"/>
              <a:gd name="connsiteY0" fmla="*/ 7620 h 13684250"/>
              <a:gd name="connsiteX1" fmla="*/ 11311640 w 11311640"/>
              <a:gd name="connsiteY1" fmla="*/ 0 h 13684250"/>
              <a:gd name="connsiteX2" fmla="*/ 11311640 w 11311640"/>
              <a:gd name="connsiteY2" fmla="*/ 13684250 h 13684250"/>
              <a:gd name="connsiteX3" fmla="*/ 219659 w 11311640"/>
              <a:gd name="connsiteY3" fmla="*/ 13684250 h 13684250"/>
              <a:gd name="connsiteX4" fmla="*/ 3706155 w 11311640"/>
              <a:gd name="connsiteY4" fmla="*/ 12772570 h 13684250"/>
              <a:gd name="connsiteX5" fmla="*/ 3805940 w 11311640"/>
              <a:gd name="connsiteY5" fmla="*/ 12725400 h 13684250"/>
              <a:gd name="connsiteX6" fmla="*/ 562559 w 11311640"/>
              <a:gd name="connsiteY6" fmla="*/ 7620 h 13684250"/>
              <a:gd name="connsiteX0" fmla="*/ 562559 w 11311640"/>
              <a:gd name="connsiteY0" fmla="*/ 7620 h 13684250"/>
              <a:gd name="connsiteX1" fmla="*/ 11311640 w 11311640"/>
              <a:gd name="connsiteY1" fmla="*/ 0 h 13684250"/>
              <a:gd name="connsiteX2" fmla="*/ 11311640 w 11311640"/>
              <a:gd name="connsiteY2" fmla="*/ 13684250 h 13684250"/>
              <a:gd name="connsiteX3" fmla="*/ 219659 w 11311640"/>
              <a:gd name="connsiteY3" fmla="*/ 13684250 h 13684250"/>
              <a:gd name="connsiteX4" fmla="*/ 3706155 w 11311640"/>
              <a:gd name="connsiteY4" fmla="*/ 12772570 h 13684250"/>
              <a:gd name="connsiteX5" fmla="*/ 3805940 w 11311640"/>
              <a:gd name="connsiteY5" fmla="*/ 12725400 h 13684250"/>
              <a:gd name="connsiteX6" fmla="*/ 562559 w 11311640"/>
              <a:gd name="connsiteY6"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226654 w 11144464"/>
              <a:gd name="connsiteY3" fmla="*/ 2958193 h 13684250"/>
              <a:gd name="connsiteX4" fmla="*/ 3538979 w 11144464"/>
              <a:gd name="connsiteY4" fmla="*/ 12772570 h 13684250"/>
              <a:gd name="connsiteX5" fmla="*/ 3638764 w 11144464"/>
              <a:gd name="connsiteY5" fmla="*/ 12725400 h 13684250"/>
              <a:gd name="connsiteX6" fmla="*/ 395383 w 11144464"/>
              <a:gd name="connsiteY6"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2885834 w 11144464"/>
              <a:gd name="connsiteY3" fmla="*/ 5573486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681148 w 11144464"/>
              <a:gd name="connsiteY3" fmla="*/ 12540343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681148 w 11144464"/>
              <a:gd name="connsiteY3" fmla="*/ 12540343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942405 w 11144464"/>
              <a:gd name="connsiteY3" fmla="*/ 12177485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395383 w 11144464"/>
              <a:gd name="connsiteY0" fmla="*/ 7620 h 13684250"/>
              <a:gd name="connsiteX1" fmla="*/ 11144464 w 11144464"/>
              <a:gd name="connsiteY1" fmla="*/ 0 h 13684250"/>
              <a:gd name="connsiteX2" fmla="*/ 11144464 w 11144464"/>
              <a:gd name="connsiteY2" fmla="*/ 13684250 h 13684250"/>
              <a:gd name="connsiteX3" fmla="*/ 1942405 w 11144464"/>
              <a:gd name="connsiteY3" fmla="*/ 12177485 h 13684250"/>
              <a:gd name="connsiteX4" fmla="*/ 226654 w 11144464"/>
              <a:gd name="connsiteY4" fmla="*/ 2958193 h 13684250"/>
              <a:gd name="connsiteX5" fmla="*/ 3538979 w 11144464"/>
              <a:gd name="connsiteY5" fmla="*/ 12772570 h 13684250"/>
              <a:gd name="connsiteX6" fmla="*/ 3638764 w 11144464"/>
              <a:gd name="connsiteY6" fmla="*/ 12725400 h 13684250"/>
              <a:gd name="connsiteX7" fmla="*/ 395383 w 11144464"/>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958193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625762 w 11827821"/>
              <a:gd name="connsiteY3" fmla="*/ 12177485 h 13684250"/>
              <a:gd name="connsiteX4" fmla="*/ 910011 w 11827821"/>
              <a:gd name="connsiteY4" fmla="*/ 2813050 h 13684250"/>
              <a:gd name="connsiteX5" fmla="*/ 4222336 w 11827821"/>
              <a:gd name="connsiteY5" fmla="*/ 12772570 h 13684250"/>
              <a:gd name="connsiteX6" fmla="*/ 4322121 w 11827821"/>
              <a:gd name="connsiteY6" fmla="*/ 12725400 h 13684250"/>
              <a:gd name="connsiteX7" fmla="*/ 1078740 w 11827821"/>
              <a:gd name="connsiteY7"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3017650 w 11827821"/>
              <a:gd name="connsiteY3" fmla="*/ 12250057 h 13684250"/>
              <a:gd name="connsiteX4" fmla="*/ 2625762 w 11827821"/>
              <a:gd name="connsiteY4" fmla="*/ 12177485 h 13684250"/>
              <a:gd name="connsiteX5" fmla="*/ 910011 w 11827821"/>
              <a:gd name="connsiteY5" fmla="*/ 2813050 h 13684250"/>
              <a:gd name="connsiteX6" fmla="*/ 4222336 w 11827821"/>
              <a:gd name="connsiteY6" fmla="*/ 12772570 h 13684250"/>
              <a:gd name="connsiteX7" fmla="*/ 4322121 w 11827821"/>
              <a:gd name="connsiteY7" fmla="*/ 12725400 h 13684250"/>
              <a:gd name="connsiteX8" fmla="*/ 1078740 w 11827821"/>
              <a:gd name="connsiteY8"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2219364 w 11827821"/>
              <a:gd name="connsiteY3" fmla="*/ 12845143 h 13684250"/>
              <a:gd name="connsiteX4" fmla="*/ 2625762 w 11827821"/>
              <a:gd name="connsiteY4" fmla="*/ 12177485 h 13684250"/>
              <a:gd name="connsiteX5" fmla="*/ 910011 w 11827821"/>
              <a:gd name="connsiteY5" fmla="*/ 2813050 h 13684250"/>
              <a:gd name="connsiteX6" fmla="*/ 4222336 w 11827821"/>
              <a:gd name="connsiteY6" fmla="*/ 12772570 h 13684250"/>
              <a:gd name="connsiteX7" fmla="*/ 4322121 w 11827821"/>
              <a:gd name="connsiteY7" fmla="*/ 12725400 h 13684250"/>
              <a:gd name="connsiteX8" fmla="*/ 1078740 w 11827821"/>
              <a:gd name="connsiteY8"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1827478 w 11827821"/>
              <a:gd name="connsiteY3" fmla="*/ 12540343 h 13684250"/>
              <a:gd name="connsiteX4" fmla="*/ 2625762 w 11827821"/>
              <a:gd name="connsiteY4" fmla="*/ 12177485 h 13684250"/>
              <a:gd name="connsiteX5" fmla="*/ 910011 w 11827821"/>
              <a:gd name="connsiteY5" fmla="*/ 2813050 h 13684250"/>
              <a:gd name="connsiteX6" fmla="*/ 4222336 w 11827821"/>
              <a:gd name="connsiteY6" fmla="*/ 12772570 h 13684250"/>
              <a:gd name="connsiteX7" fmla="*/ 4322121 w 11827821"/>
              <a:gd name="connsiteY7" fmla="*/ 12725400 h 13684250"/>
              <a:gd name="connsiteX8" fmla="*/ 1078740 w 11827821"/>
              <a:gd name="connsiteY8" fmla="*/ 7620 h 13684250"/>
              <a:gd name="connsiteX0" fmla="*/ 1078740 w 11827821"/>
              <a:gd name="connsiteY0" fmla="*/ 7620 h 13684250"/>
              <a:gd name="connsiteX1" fmla="*/ 11827821 w 11827821"/>
              <a:gd name="connsiteY1" fmla="*/ 0 h 13684250"/>
              <a:gd name="connsiteX2" fmla="*/ 11827821 w 11827821"/>
              <a:gd name="connsiteY2" fmla="*/ 13684250 h 13684250"/>
              <a:gd name="connsiteX3" fmla="*/ 5673764 w 11827821"/>
              <a:gd name="connsiteY3" fmla="*/ 12990286 h 13684250"/>
              <a:gd name="connsiteX4" fmla="*/ 1827478 w 11827821"/>
              <a:gd name="connsiteY4" fmla="*/ 12540343 h 13684250"/>
              <a:gd name="connsiteX5" fmla="*/ 2625762 w 11827821"/>
              <a:gd name="connsiteY5" fmla="*/ 12177485 h 13684250"/>
              <a:gd name="connsiteX6" fmla="*/ 910011 w 11827821"/>
              <a:gd name="connsiteY6" fmla="*/ 2813050 h 13684250"/>
              <a:gd name="connsiteX7" fmla="*/ 4222336 w 11827821"/>
              <a:gd name="connsiteY7" fmla="*/ 12772570 h 13684250"/>
              <a:gd name="connsiteX8" fmla="*/ 4322121 w 11827821"/>
              <a:gd name="connsiteY8" fmla="*/ 12725400 h 13684250"/>
              <a:gd name="connsiteX9" fmla="*/ 1078740 w 11827821"/>
              <a:gd name="connsiteY9" fmla="*/ 7620 h 13684250"/>
              <a:gd name="connsiteX0" fmla="*/ 1078740 w 11827821"/>
              <a:gd name="connsiteY0" fmla="*/ 7620 h 13716000"/>
              <a:gd name="connsiteX1" fmla="*/ 11827821 w 11827821"/>
              <a:gd name="connsiteY1" fmla="*/ 0 h 13716000"/>
              <a:gd name="connsiteX2" fmla="*/ 11827821 w 11827821"/>
              <a:gd name="connsiteY2" fmla="*/ 13684250 h 13716000"/>
              <a:gd name="connsiteX3" fmla="*/ 2364507 w 11827821"/>
              <a:gd name="connsiteY3" fmla="*/ 13716000 h 13716000"/>
              <a:gd name="connsiteX4" fmla="*/ 1827478 w 11827821"/>
              <a:gd name="connsiteY4" fmla="*/ 12540343 h 13716000"/>
              <a:gd name="connsiteX5" fmla="*/ 2625762 w 11827821"/>
              <a:gd name="connsiteY5" fmla="*/ 12177485 h 13716000"/>
              <a:gd name="connsiteX6" fmla="*/ 910011 w 11827821"/>
              <a:gd name="connsiteY6" fmla="*/ 2813050 h 13716000"/>
              <a:gd name="connsiteX7" fmla="*/ 4222336 w 11827821"/>
              <a:gd name="connsiteY7" fmla="*/ 12772570 h 13716000"/>
              <a:gd name="connsiteX8" fmla="*/ 4322121 w 11827821"/>
              <a:gd name="connsiteY8" fmla="*/ 12725400 h 13716000"/>
              <a:gd name="connsiteX9" fmla="*/ 1078740 w 11827821"/>
              <a:gd name="connsiteY9" fmla="*/ 7620 h 13716000"/>
              <a:gd name="connsiteX0" fmla="*/ 1078740 w 11827821"/>
              <a:gd name="connsiteY0" fmla="*/ 7620 h 13701486"/>
              <a:gd name="connsiteX1" fmla="*/ 11827821 w 11827821"/>
              <a:gd name="connsiteY1" fmla="*/ 0 h 13701486"/>
              <a:gd name="connsiteX2" fmla="*/ 11827821 w 11827821"/>
              <a:gd name="connsiteY2" fmla="*/ 13684250 h 13701486"/>
              <a:gd name="connsiteX3" fmla="*/ 2349993 w 11827821"/>
              <a:gd name="connsiteY3" fmla="*/ 13701486 h 13701486"/>
              <a:gd name="connsiteX4" fmla="*/ 1827478 w 11827821"/>
              <a:gd name="connsiteY4" fmla="*/ 12540343 h 13701486"/>
              <a:gd name="connsiteX5" fmla="*/ 2625762 w 11827821"/>
              <a:gd name="connsiteY5" fmla="*/ 12177485 h 13701486"/>
              <a:gd name="connsiteX6" fmla="*/ 910011 w 11827821"/>
              <a:gd name="connsiteY6" fmla="*/ 2813050 h 13701486"/>
              <a:gd name="connsiteX7" fmla="*/ 4222336 w 11827821"/>
              <a:gd name="connsiteY7" fmla="*/ 12772570 h 13701486"/>
              <a:gd name="connsiteX8" fmla="*/ 4322121 w 11827821"/>
              <a:gd name="connsiteY8" fmla="*/ 12725400 h 13701486"/>
              <a:gd name="connsiteX9" fmla="*/ 1078740 w 11827821"/>
              <a:gd name="connsiteY9" fmla="*/ 7620 h 13701486"/>
              <a:gd name="connsiteX0" fmla="*/ 974804 w 11723885"/>
              <a:gd name="connsiteY0" fmla="*/ 7620 h 13701486"/>
              <a:gd name="connsiteX1" fmla="*/ 11723885 w 11723885"/>
              <a:gd name="connsiteY1" fmla="*/ 0 h 13701486"/>
              <a:gd name="connsiteX2" fmla="*/ 11723885 w 11723885"/>
              <a:gd name="connsiteY2" fmla="*/ 13684250 h 13701486"/>
              <a:gd name="connsiteX3" fmla="*/ 2246057 w 11723885"/>
              <a:gd name="connsiteY3" fmla="*/ 13701486 h 13701486"/>
              <a:gd name="connsiteX4" fmla="*/ 1723542 w 11723885"/>
              <a:gd name="connsiteY4" fmla="*/ 12540343 h 13701486"/>
              <a:gd name="connsiteX5" fmla="*/ 2521826 w 11723885"/>
              <a:gd name="connsiteY5" fmla="*/ 12177485 h 13701486"/>
              <a:gd name="connsiteX6" fmla="*/ 806075 w 11723885"/>
              <a:gd name="connsiteY6" fmla="*/ 2813050 h 13701486"/>
              <a:gd name="connsiteX7" fmla="*/ 4118400 w 11723885"/>
              <a:gd name="connsiteY7" fmla="*/ 12772570 h 13701486"/>
              <a:gd name="connsiteX8" fmla="*/ 4218185 w 11723885"/>
              <a:gd name="connsiteY8" fmla="*/ 12725400 h 13701486"/>
              <a:gd name="connsiteX9" fmla="*/ 974804 w 11723885"/>
              <a:gd name="connsiteY9" fmla="*/ 7620 h 13701486"/>
              <a:gd name="connsiteX0" fmla="*/ 174912 w 10923993"/>
              <a:gd name="connsiteY0" fmla="*/ 7620 h 13701486"/>
              <a:gd name="connsiteX1" fmla="*/ 10923993 w 10923993"/>
              <a:gd name="connsiteY1" fmla="*/ 0 h 13701486"/>
              <a:gd name="connsiteX2" fmla="*/ 10923993 w 10923993"/>
              <a:gd name="connsiteY2" fmla="*/ 13684250 h 13701486"/>
              <a:gd name="connsiteX3" fmla="*/ 1446165 w 10923993"/>
              <a:gd name="connsiteY3" fmla="*/ 13701486 h 13701486"/>
              <a:gd name="connsiteX4" fmla="*/ 923650 w 10923993"/>
              <a:gd name="connsiteY4" fmla="*/ 12540343 h 13701486"/>
              <a:gd name="connsiteX5" fmla="*/ 1721934 w 10923993"/>
              <a:gd name="connsiteY5" fmla="*/ 12177485 h 13701486"/>
              <a:gd name="connsiteX6" fmla="*/ 6183 w 10923993"/>
              <a:gd name="connsiteY6" fmla="*/ 2813050 h 13701486"/>
              <a:gd name="connsiteX7" fmla="*/ 3318508 w 10923993"/>
              <a:gd name="connsiteY7" fmla="*/ 12772570 h 13701486"/>
              <a:gd name="connsiteX8" fmla="*/ 3418293 w 10923993"/>
              <a:gd name="connsiteY8" fmla="*/ 12725400 h 13701486"/>
              <a:gd name="connsiteX9" fmla="*/ 174912 w 10923993"/>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24755 w 10925098"/>
              <a:gd name="connsiteY4" fmla="*/ 12540343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193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19613 w 10925098"/>
              <a:gd name="connsiteY7" fmla="*/ 12772570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29138 w 10925098"/>
              <a:gd name="connsiteY7" fmla="*/ 12786857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76017 w 10925098"/>
              <a:gd name="connsiteY0" fmla="*/ 7620 h 13701486"/>
              <a:gd name="connsiteX1" fmla="*/ 10925098 w 10925098"/>
              <a:gd name="connsiteY1" fmla="*/ 0 h 13701486"/>
              <a:gd name="connsiteX2" fmla="*/ 10925098 w 10925098"/>
              <a:gd name="connsiteY2" fmla="*/ 13684250 h 13701486"/>
              <a:gd name="connsiteX3" fmla="*/ 1447270 w 10925098"/>
              <a:gd name="connsiteY3" fmla="*/ 13701486 h 13701486"/>
              <a:gd name="connsiteX4" fmla="*/ 968298 w 10925098"/>
              <a:gd name="connsiteY4" fmla="*/ 12525828 h 13701486"/>
              <a:gd name="connsiteX5" fmla="*/ 1723039 w 10925098"/>
              <a:gd name="connsiteY5" fmla="*/ 12177485 h 13701486"/>
              <a:gd name="connsiteX6" fmla="*/ 7288 w 10925098"/>
              <a:gd name="connsiteY6" fmla="*/ 2813050 h 13701486"/>
              <a:gd name="connsiteX7" fmla="*/ 3343425 w 10925098"/>
              <a:gd name="connsiteY7" fmla="*/ 12801144 h 13701486"/>
              <a:gd name="connsiteX8" fmla="*/ 3457498 w 10925098"/>
              <a:gd name="connsiteY8" fmla="*/ 12725400 h 13701486"/>
              <a:gd name="connsiteX9" fmla="*/ 176017 w 10925098"/>
              <a:gd name="connsiteY9" fmla="*/ 7620 h 13701486"/>
              <a:gd name="connsiteX0" fmla="*/ 161840 w 10910921"/>
              <a:gd name="connsiteY0" fmla="*/ 7620 h 13701486"/>
              <a:gd name="connsiteX1" fmla="*/ 10910921 w 10910921"/>
              <a:gd name="connsiteY1" fmla="*/ 0 h 13701486"/>
              <a:gd name="connsiteX2" fmla="*/ 10910921 w 10910921"/>
              <a:gd name="connsiteY2" fmla="*/ 13684250 h 13701486"/>
              <a:gd name="connsiteX3" fmla="*/ 1433093 w 10910921"/>
              <a:gd name="connsiteY3" fmla="*/ 13701486 h 13701486"/>
              <a:gd name="connsiteX4" fmla="*/ 954121 w 10910921"/>
              <a:gd name="connsiteY4" fmla="*/ 12525828 h 13701486"/>
              <a:gd name="connsiteX5" fmla="*/ 1708862 w 10910921"/>
              <a:gd name="connsiteY5" fmla="*/ 12177485 h 13701486"/>
              <a:gd name="connsiteX6" fmla="*/ 7399 w 10910921"/>
              <a:gd name="connsiteY6" fmla="*/ 2813050 h 13701486"/>
              <a:gd name="connsiteX7" fmla="*/ 3329248 w 10910921"/>
              <a:gd name="connsiteY7" fmla="*/ 12801144 h 13701486"/>
              <a:gd name="connsiteX8" fmla="*/ 3443321 w 10910921"/>
              <a:gd name="connsiteY8" fmla="*/ 12725400 h 13701486"/>
              <a:gd name="connsiteX9" fmla="*/ 161840 w 10910921"/>
              <a:gd name="connsiteY9" fmla="*/ 7620 h 13701486"/>
              <a:gd name="connsiteX0" fmla="*/ 161840 w 10910921"/>
              <a:gd name="connsiteY0" fmla="*/ 7620 h 13701486"/>
              <a:gd name="connsiteX1" fmla="*/ 10910921 w 10910921"/>
              <a:gd name="connsiteY1" fmla="*/ 0 h 13701486"/>
              <a:gd name="connsiteX2" fmla="*/ 10910921 w 10910921"/>
              <a:gd name="connsiteY2" fmla="*/ 13684250 h 13701486"/>
              <a:gd name="connsiteX3" fmla="*/ 1433093 w 10910921"/>
              <a:gd name="connsiteY3" fmla="*/ 13701486 h 13701486"/>
              <a:gd name="connsiteX4" fmla="*/ 954121 w 10910921"/>
              <a:gd name="connsiteY4" fmla="*/ 12525828 h 13701486"/>
              <a:gd name="connsiteX5" fmla="*/ 1708862 w 10910921"/>
              <a:gd name="connsiteY5" fmla="*/ 12177485 h 13701486"/>
              <a:gd name="connsiteX6" fmla="*/ 7399 w 10910921"/>
              <a:gd name="connsiteY6" fmla="*/ 2813050 h 13701486"/>
              <a:gd name="connsiteX7" fmla="*/ 3329248 w 10910921"/>
              <a:gd name="connsiteY7" fmla="*/ 12801144 h 13701486"/>
              <a:gd name="connsiteX8" fmla="*/ 3443321 w 10910921"/>
              <a:gd name="connsiteY8" fmla="*/ 12725400 h 13701486"/>
              <a:gd name="connsiteX9" fmla="*/ 161840 w 10910921"/>
              <a:gd name="connsiteY9" fmla="*/ 7620 h 13701486"/>
              <a:gd name="connsiteX0" fmla="*/ 157116 w 10906197"/>
              <a:gd name="connsiteY0" fmla="*/ 7620 h 13701486"/>
              <a:gd name="connsiteX1" fmla="*/ 10906197 w 10906197"/>
              <a:gd name="connsiteY1" fmla="*/ 0 h 13701486"/>
              <a:gd name="connsiteX2" fmla="*/ 10906197 w 10906197"/>
              <a:gd name="connsiteY2" fmla="*/ 13684250 h 13701486"/>
              <a:gd name="connsiteX3" fmla="*/ 1428369 w 10906197"/>
              <a:gd name="connsiteY3" fmla="*/ 13701486 h 13701486"/>
              <a:gd name="connsiteX4" fmla="*/ 949397 w 10906197"/>
              <a:gd name="connsiteY4" fmla="*/ 12525828 h 13701486"/>
              <a:gd name="connsiteX5" fmla="*/ 1704138 w 10906197"/>
              <a:gd name="connsiteY5" fmla="*/ 12177485 h 13701486"/>
              <a:gd name="connsiteX6" fmla="*/ 7437 w 10906197"/>
              <a:gd name="connsiteY6" fmla="*/ 2817812 h 13701486"/>
              <a:gd name="connsiteX7" fmla="*/ 3324524 w 10906197"/>
              <a:gd name="connsiteY7" fmla="*/ 12801144 h 13701486"/>
              <a:gd name="connsiteX8" fmla="*/ 3438597 w 10906197"/>
              <a:gd name="connsiteY8" fmla="*/ 12725400 h 13701486"/>
              <a:gd name="connsiteX9" fmla="*/ 157116 w 10906197"/>
              <a:gd name="connsiteY9" fmla="*/ 7620 h 13701486"/>
              <a:gd name="connsiteX0" fmla="*/ 157116 w 10906197"/>
              <a:gd name="connsiteY0" fmla="*/ 7620 h 13701486"/>
              <a:gd name="connsiteX1" fmla="*/ 10906197 w 10906197"/>
              <a:gd name="connsiteY1" fmla="*/ 0 h 13701486"/>
              <a:gd name="connsiteX2" fmla="*/ 10906197 w 10906197"/>
              <a:gd name="connsiteY2" fmla="*/ 13684250 h 13701486"/>
              <a:gd name="connsiteX3" fmla="*/ 1428369 w 10906197"/>
              <a:gd name="connsiteY3" fmla="*/ 13701486 h 13701486"/>
              <a:gd name="connsiteX4" fmla="*/ 949397 w 10906197"/>
              <a:gd name="connsiteY4" fmla="*/ 12525828 h 13701486"/>
              <a:gd name="connsiteX5" fmla="*/ 1704138 w 10906197"/>
              <a:gd name="connsiteY5" fmla="*/ 12177485 h 13701486"/>
              <a:gd name="connsiteX6" fmla="*/ 7437 w 10906197"/>
              <a:gd name="connsiteY6" fmla="*/ 2817812 h 13701486"/>
              <a:gd name="connsiteX7" fmla="*/ 3324524 w 10906197"/>
              <a:gd name="connsiteY7" fmla="*/ 12801144 h 13701486"/>
              <a:gd name="connsiteX8" fmla="*/ 3438597 w 10906197"/>
              <a:gd name="connsiteY8" fmla="*/ 12725400 h 13701486"/>
              <a:gd name="connsiteX9" fmla="*/ 157116 w 10906197"/>
              <a:gd name="connsiteY9" fmla="*/ 7620 h 13701486"/>
              <a:gd name="connsiteX0" fmla="*/ 156933 w 10906014"/>
              <a:gd name="connsiteY0" fmla="*/ 7620 h 13701486"/>
              <a:gd name="connsiteX1" fmla="*/ 10906014 w 10906014"/>
              <a:gd name="connsiteY1" fmla="*/ 0 h 13701486"/>
              <a:gd name="connsiteX2" fmla="*/ 10906014 w 10906014"/>
              <a:gd name="connsiteY2" fmla="*/ 13684250 h 13701486"/>
              <a:gd name="connsiteX3" fmla="*/ 1428186 w 10906014"/>
              <a:gd name="connsiteY3" fmla="*/ 13701486 h 13701486"/>
              <a:gd name="connsiteX4" fmla="*/ 949214 w 10906014"/>
              <a:gd name="connsiteY4" fmla="*/ 12525828 h 13701486"/>
              <a:gd name="connsiteX5" fmla="*/ 1727767 w 10906014"/>
              <a:gd name="connsiteY5" fmla="*/ 12177485 h 13701486"/>
              <a:gd name="connsiteX6" fmla="*/ 7254 w 10906014"/>
              <a:gd name="connsiteY6" fmla="*/ 2817812 h 13701486"/>
              <a:gd name="connsiteX7" fmla="*/ 3324341 w 10906014"/>
              <a:gd name="connsiteY7" fmla="*/ 12801144 h 13701486"/>
              <a:gd name="connsiteX8" fmla="*/ 3438414 w 10906014"/>
              <a:gd name="connsiteY8" fmla="*/ 12725400 h 13701486"/>
              <a:gd name="connsiteX9" fmla="*/ 156933 w 10906014"/>
              <a:gd name="connsiteY9" fmla="*/ 7620 h 13701486"/>
              <a:gd name="connsiteX0" fmla="*/ 157339 w 10906420"/>
              <a:gd name="connsiteY0" fmla="*/ 7620 h 13701486"/>
              <a:gd name="connsiteX1" fmla="*/ 10906420 w 10906420"/>
              <a:gd name="connsiteY1" fmla="*/ 0 h 13701486"/>
              <a:gd name="connsiteX2" fmla="*/ 10906420 w 10906420"/>
              <a:gd name="connsiteY2" fmla="*/ 13684250 h 13701486"/>
              <a:gd name="connsiteX3" fmla="*/ 1428592 w 10906420"/>
              <a:gd name="connsiteY3" fmla="*/ 13701486 h 13701486"/>
              <a:gd name="connsiteX4" fmla="*/ 949620 w 10906420"/>
              <a:gd name="connsiteY4" fmla="*/ 12525828 h 13701486"/>
              <a:gd name="connsiteX5" fmla="*/ 1728173 w 10906420"/>
              <a:gd name="connsiteY5" fmla="*/ 12177485 h 13701486"/>
              <a:gd name="connsiteX6" fmla="*/ 7660 w 10906420"/>
              <a:gd name="connsiteY6" fmla="*/ 2817812 h 13701486"/>
              <a:gd name="connsiteX7" fmla="*/ 3324747 w 10906420"/>
              <a:gd name="connsiteY7" fmla="*/ 12801144 h 13701486"/>
              <a:gd name="connsiteX8" fmla="*/ 3438820 w 10906420"/>
              <a:gd name="connsiteY8" fmla="*/ 12725400 h 13701486"/>
              <a:gd name="connsiteX9" fmla="*/ 157339 w 10906420"/>
              <a:gd name="connsiteY9" fmla="*/ 7620 h 13701486"/>
              <a:gd name="connsiteX0" fmla="*/ 157580 w 10906661"/>
              <a:gd name="connsiteY0" fmla="*/ 7620 h 13701486"/>
              <a:gd name="connsiteX1" fmla="*/ 10906661 w 10906661"/>
              <a:gd name="connsiteY1" fmla="*/ 0 h 13701486"/>
              <a:gd name="connsiteX2" fmla="*/ 10906661 w 10906661"/>
              <a:gd name="connsiteY2" fmla="*/ 13684250 h 13701486"/>
              <a:gd name="connsiteX3" fmla="*/ 1428833 w 10906661"/>
              <a:gd name="connsiteY3" fmla="*/ 13701486 h 13701486"/>
              <a:gd name="connsiteX4" fmla="*/ 949861 w 10906661"/>
              <a:gd name="connsiteY4" fmla="*/ 12525828 h 13701486"/>
              <a:gd name="connsiteX5" fmla="*/ 1728414 w 10906661"/>
              <a:gd name="connsiteY5" fmla="*/ 12177485 h 13701486"/>
              <a:gd name="connsiteX6" fmla="*/ 7901 w 10906661"/>
              <a:gd name="connsiteY6" fmla="*/ 2817812 h 13701486"/>
              <a:gd name="connsiteX7" fmla="*/ 3324988 w 10906661"/>
              <a:gd name="connsiteY7" fmla="*/ 12801144 h 13701486"/>
              <a:gd name="connsiteX8" fmla="*/ 3439061 w 10906661"/>
              <a:gd name="connsiteY8" fmla="*/ 12725400 h 13701486"/>
              <a:gd name="connsiteX9" fmla="*/ 157580 w 10906661"/>
              <a:gd name="connsiteY9" fmla="*/ 7620 h 13701486"/>
              <a:gd name="connsiteX0" fmla="*/ 156662 w 10905743"/>
              <a:gd name="connsiteY0" fmla="*/ 7620 h 13701486"/>
              <a:gd name="connsiteX1" fmla="*/ 10905743 w 10905743"/>
              <a:gd name="connsiteY1" fmla="*/ 0 h 13701486"/>
              <a:gd name="connsiteX2" fmla="*/ 10905743 w 10905743"/>
              <a:gd name="connsiteY2" fmla="*/ 13684250 h 13701486"/>
              <a:gd name="connsiteX3" fmla="*/ 1427915 w 10905743"/>
              <a:gd name="connsiteY3" fmla="*/ 13701486 h 13701486"/>
              <a:gd name="connsiteX4" fmla="*/ 948943 w 10905743"/>
              <a:gd name="connsiteY4" fmla="*/ 12525828 h 13701486"/>
              <a:gd name="connsiteX5" fmla="*/ 1727496 w 10905743"/>
              <a:gd name="connsiteY5" fmla="*/ 12177485 h 13701486"/>
              <a:gd name="connsiteX6" fmla="*/ 6983 w 10905743"/>
              <a:gd name="connsiteY6" fmla="*/ 2817812 h 13701486"/>
              <a:gd name="connsiteX7" fmla="*/ 3324070 w 10905743"/>
              <a:gd name="connsiteY7" fmla="*/ 12801144 h 13701486"/>
              <a:gd name="connsiteX8" fmla="*/ 3438143 w 10905743"/>
              <a:gd name="connsiteY8" fmla="*/ 12725400 h 13701486"/>
              <a:gd name="connsiteX9" fmla="*/ 156662 w 10905743"/>
              <a:gd name="connsiteY9" fmla="*/ 7620 h 13701486"/>
              <a:gd name="connsiteX0" fmla="*/ 156662 w 10905743"/>
              <a:gd name="connsiteY0" fmla="*/ 0 h 13701486"/>
              <a:gd name="connsiteX1" fmla="*/ 10905743 w 10905743"/>
              <a:gd name="connsiteY1" fmla="*/ 0 h 13701486"/>
              <a:gd name="connsiteX2" fmla="*/ 10905743 w 10905743"/>
              <a:gd name="connsiteY2" fmla="*/ 13684250 h 13701486"/>
              <a:gd name="connsiteX3" fmla="*/ 1427915 w 10905743"/>
              <a:gd name="connsiteY3" fmla="*/ 13701486 h 13701486"/>
              <a:gd name="connsiteX4" fmla="*/ 948943 w 10905743"/>
              <a:gd name="connsiteY4" fmla="*/ 12525828 h 13701486"/>
              <a:gd name="connsiteX5" fmla="*/ 1727496 w 10905743"/>
              <a:gd name="connsiteY5" fmla="*/ 12177485 h 13701486"/>
              <a:gd name="connsiteX6" fmla="*/ 6983 w 10905743"/>
              <a:gd name="connsiteY6" fmla="*/ 2817812 h 13701486"/>
              <a:gd name="connsiteX7" fmla="*/ 3324070 w 10905743"/>
              <a:gd name="connsiteY7" fmla="*/ 12801144 h 13701486"/>
              <a:gd name="connsiteX8" fmla="*/ 3438143 w 10905743"/>
              <a:gd name="connsiteY8" fmla="*/ 12725400 h 13701486"/>
              <a:gd name="connsiteX9" fmla="*/ 156662 w 10905743"/>
              <a:gd name="connsiteY9" fmla="*/ 0 h 13701486"/>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48943 w 10905743"/>
              <a:gd name="connsiteY4" fmla="*/ 12530590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8143 w 10905743"/>
              <a:gd name="connsiteY8" fmla="*/ 12730162 h 13706248"/>
              <a:gd name="connsiteX9" fmla="*/ 151900 w 10905743"/>
              <a:gd name="connsiteY9" fmla="*/ 0 h 13706248"/>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48943 w 10905743"/>
              <a:gd name="connsiteY4" fmla="*/ 12530590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0999 w 10905743"/>
              <a:gd name="connsiteY8" fmla="*/ 12718256 h 13706248"/>
              <a:gd name="connsiteX9" fmla="*/ 151900 w 10905743"/>
              <a:gd name="connsiteY9" fmla="*/ 0 h 13706248"/>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48943 w 10905743"/>
              <a:gd name="connsiteY4" fmla="*/ 12530590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0999 w 10905743"/>
              <a:gd name="connsiteY8" fmla="*/ 12718256 h 13706248"/>
              <a:gd name="connsiteX9" fmla="*/ 151900 w 10905743"/>
              <a:gd name="connsiteY9" fmla="*/ 0 h 13706248"/>
              <a:gd name="connsiteX0" fmla="*/ 151900 w 10905743"/>
              <a:gd name="connsiteY0" fmla="*/ 0 h 13706248"/>
              <a:gd name="connsiteX1" fmla="*/ 10905743 w 10905743"/>
              <a:gd name="connsiteY1" fmla="*/ 4762 h 13706248"/>
              <a:gd name="connsiteX2" fmla="*/ 10905743 w 10905743"/>
              <a:gd name="connsiteY2" fmla="*/ 13689012 h 13706248"/>
              <a:gd name="connsiteX3" fmla="*/ 1427915 w 10905743"/>
              <a:gd name="connsiteY3" fmla="*/ 13706248 h 13706248"/>
              <a:gd name="connsiteX4" fmla="*/ 958468 w 10905743"/>
              <a:gd name="connsiteY4" fmla="*/ 12535353 h 13706248"/>
              <a:gd name="connsiteX5" fmla="*/ 1727496 w 10905743"/>
              <a:gd name="connsiteY5" fmla="*/ 12182247 h 13706248"/>
              <a:gd name="connsiteX6" fmla="*/ 6983 w 10905743"/>
              <a:gd name="connsiteY6" fmla="*/ 2822574 h 13706248"/>
              <a:gd name="connsiteX7" fmla="*/ 3324070 w 10905743"/>
              <a:gd name="connsiteY7" fmla="*/ 12805906 h 13706248"/>
              <a:gd name="connsiteX8" fmla="*/ 3430999 w 10905743"/>
              <a:gd name="connsiteY8" fmla="*/ 12718256 h 13706248"/>
              <a:gd name="connsiteX9" fmla="*/ 151900 w 10905743"/>
              <a:gd name="connsiteY9" fmla="*/ 0 h 13706248"/>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 name="connsiteX0" fmla="*/ 151900 w 10905743"/>
              <a:gd name="connsiteY0" fmla="*/ 0 h 13708629"/>
              <a:gd name="connsiteX1" fmla="*/ 10905743 w 10905743"/>
              <a:gd name="connsiteY1" fmla="*/ 4762 h 13708629"/>
              <a:gd name="connsiteX2" fmla="*/ 10905743 w 10905743"/>
              <a:gd name="connsiteY2" fmla="*/ 13689012 h 13708629"/>
              <a:gd name="connsiteX3" fmla="*/ 1442203 w 10905743"/>
              <a:gd name="connsiteY3" fmla="*/ 13708629 h 13708629"/>
              <a:gd name="connsiteX4" fmla="*/ 958468 w 10905743"/>
              <a:gd name="connsiteY4" fmla="*/ 12535353 h 13708629"/>
              <a:gd name="connsiteX5" fmla="*/ 1727496 w 10905743"/>
              <a:gd name="connsiteY5" fmla="*/ 12182247 h 13708629"/>
              <a:gd name="connsiteX6" fmla="*/ 6983 w 10905743"/>
              <a:gd name="connsiteY6" fmla="*/ 2822574 h 13708629"/>
              <a:gd name="connsiteX7" fmla="*/ 3324070 w 10905743"/>
              <a:gd name="connsiteY7" fmla="*/ 12805906 h 13708629"/>
              <a:gd name="connsiteX8" fmla="*/ 3430999 w 10905743"/>
              <a:gd name="connsiteY8" fmla="*/ 12718256 h 13708629"/>
              <a:gd name="connsiteX9" fmla="*/ 151900 w 10905743"/>
              <a:gd name="connsiteY9" fmla="*/ 0 h 13708629"/>
              <a:gd name="connsiteX0" fmla="*/ 151900 w 10905743"/>
              <a:gd name="connsiteY0" fmla="*/ 1588 h 13710217"/>
              <a:gd name="connsiteX1" fmla="*/ 10334243 w 10905743"/>
              <a:gd name="connsiteY1" fmla="*/ 0 h 13710217"/>
              <a:gd name="connsiteX2" fmla="*/ 10905743 w 10905743"/>
              <a:gd name="connsiteY2" fmla="*/ 13690600 h 13710217"/>
              <a:gd name="connsiteX3" fmla="*/ 1442203 w 10905743"/>
              <a:gd name="connsiteY3" fmla="*/ 13710217 h 13710217"/>
              <a:gd name="connsiteX4" fmla="*/ 958468 w 10905743"/>
              <a:gd name="connsiteY4" fmla="*/ 12536941 h 13710217"/>
              <a:gd name="connsiteX5" fmla="*/ 1727496 w 10905743"/>
              <a:gd name="connsiteY5" fmla="*/ 12183835 h 13710217"/>
              <a:gd name="connsiteX6" fmla="*/ 6983 w 10905743"/>
              <a:gd name="connsiteY6" fmla="*/ 2824162 h 13710217"/>
              <a:gd name="connsiteX7" fmla="*/ 3324070 w 10905743"/>
              <a:gd name="connsiteY7" fmla="*/ 12807494 h 13710217"/>
              <a:gd name="connsiteX8" fmla="*/ 3430999 w 10905743"/>
              <a:gd name="connsiteY8" fmla="*/ 12719844 h 13710217"/>
              <a:gd name="connsiteX9" fmla="*/ 151900 w 10905743"/>
              <a:gd name="connsiteY9" fmla="*/ 1588 h 13710217"/>
              <a:gd name="connsiteX0" fmla="*/ 151900 w 10334243"/>
              <a:gd name="connsiteY0" fmla="*/ 1588 h 13710217"/>
              <a:gd name="connsiteX1" fmla="*/ 10334243 w 10334243"/>
              <a:gd name="connsiteY1" fmla="*/ 0 h 13710217"/>
              <a:gd name="connsiteX2" fmla="*/ 9229343 w 10334243"/>
              <a:gd name="connsiteY2" fmla="*/ 13703300 h 13710217"/>
              <a:gd name="connsiteX3" fmla="*/ 1442203 w 10334243"/>
              <a:gd name="connsiteY3" fmla="*/ 13710217 h 13710217"/>
              <a:gd name="connsiteX4" fmla="*/ 958468 w 10334243"/>
              <a:gd name="connsiteY4" fmla="*/ 12536941 h 13710217"/>
              <a:gd name="connsiteX5" fmla="*/ 1727496 w 10334243"/>
              <a:gd name="connsiteY5" fmla="*/ 12183835 h 13710217"/>
              <a:gd name="connsiteX6" fmla="*/ 6983 w 10334243"/>
              <a:gd name="connsiteY6" fmla="*/ 2824162 h 13710217"/>
              <a:gd name="connsiteX7" fmla="*/ 3324070 w 10334243"/>
              <a:gd name="connsiteY7" fmla="*/ 12807494 h 13710217"/>
              <a:gd name="connsiteX8" fmla="*/ 3430999 w 10334243"/>
              <a:gd name="connsiteY8" fmla="*/ 12719844 h 13710217"/>
              <a:gd name="connsiteX9" fmla="*/ 151900 w 10334243"/>
              <a:gd name="connsiteY9" fmla="*/ 1588 h 13710217"/>
              <a:gd name="connsiteX0" fmla="*/ 151900 w 10963377"/>
              <a:gd name="connsiteY0" fmla="*/ 1588 h 13710217"/>
              <a:gd name="connsiteX1" fmla="*/ 10334243 w 10963377"/>
              <a:gd name="connsiteY1" fmla="*/ 0 h 13710217"/>
              <a:gd name="connsiteX2" fmla="*/ 9229343 w 10963377"/>
              <a:gd name="connsiteY2" fmla="*/ 13703300 h 13710217"/>
              <a:gd name="connsiteX3" fmla="*/ 1442203 w 10963377"/>
              <a:gd name="connsiteY3" fmla="*/ 13710217 h 13710217"/>
              <a:gd name="connsiteX4" fmla="*/ 958468 w 10963377"/>
              <a:gd name="connsiteY4" fmla="*/ 12536941 h 13710217"/>
              <a:gd name="connsiteX5" fmla="*/ 1727496 w 10963377"/>
              <a:gd name="connsiteY5" fmla="*/ 12183835 h 13710217"/>
              <a:gd name="connsiteX6" fmla="*/ 6983 w 10963377"/>
              <a:gd name="connsiteY6" fmla="*/ 2824162 h 13710217"/>
              <a:gd name="connsiteX7" fmla="*/ 3324070 w 10963377"/>
              <a:gd name="connsiteY7" fmla="*/ 12807494 h 13710217"/>
              <a:gd name="connsiteX8" fmla="*/ 3430999 w 10963377"/>
              <a:gd name="connsiteY8" fmla="*/ 12719844 h 13710217"/>
              <a:gd name="connsiteX9" fmla="*/ 151900 w 10963377"/>
              <a:gd name="connsiteY9" fmla="*/ 1588 h 13710217"/>
              <a:gd name="connsiteX0" fmla="*/ 151900 w 11254668"/>
              <a:gd name="connsiteY0" fmla="*/ 1588 h 13710217"/>
              <a:gd name="connsiteX1" fmla="*/ 10334243 w 11254668"/>
              <a:gd name="connsiteY1" fmla="*/ 0 h 13710217"/>
              <a:gd name="connsiteX2" fmla="*/ 9229343 w 11254668"/>
              <a:gd name="connsiteY2" fmla="*/ 13703300 h 13710217"/>
              <a:gd name="connsiteX3" fmla="*/ 1442203 w 11254668"/>
              <a:gd name="connsiteY3" fmla="*/ 13710217 h 13710217"/>
              <a:gd name="connsiteX4" fmla="*/ 958468 w 11254668"/>
              <a:gd name="connsiteY4" fmla="*/ 12536941 h 13710217"/>
              <a:gd name="connsiteX5" fmla="*/ 1727496 w 11254668"/>
              <a:gd name="connsiteY5" fmla="*/ 12183835 h 13710217"/>
              <a:gd name="connsiteX6" fmla="*/ 6983 w 11254668"/>
              <a:gd name="connsiteY6" fmla="*/ 2824162 h 13710217"/>
              <a:gd name="connsiteX7" fmla="*/ 3324070 w 11254668"/>
              <a:gd name="connsiteY7" fmla="*/ 12807494 h 13710217"/>
              <a:gd name="connsiteX8" fmla="*/ 3430999 w 11254668"/>
              <a:gd name="connsiteY8" fmla="*/ 12719844 h 13710217"/>
              <a:gd name="connsiteX9" fmla="*/ 151900 w 11254668"/>
              <a:gd name="connsiteY9" fmla="*/ 1588 h 13710217"/>
              <a:gd name="connsiteX0" fmla="*/ 151900 w 11156559"/>
              <a:gd name="connsiteY0" fmla="*/ 1588 h 13710217"/>
              <a:gd name="connsiteX1" fmla="*/ 10334243 w 11156559"/>
              <a:gd name="connsiteY1" fmla="*/ 0 h 13710217"/>
              <a:gd name="connsiteX2" fmla="*/ 9229343 w 11156559"/>
              <a:gd name="connsiteY2" fmla="*/ 13703300 h 13710217"/>
              <a:gd name="connsiteX3" fmla="*/ 1442203 w 11156559"/>
              <a:gd name="connsiteY3" fmla="*/ 13710217 h 13710217"/>
              <a:gd name="connsiteX4" fmla="*/ 958468 w 11156559"/>
              <a:gd name="connsiteY4" fmla="*/ 12536941 h 13710217"/>
              <a:gd name="connsiteX5" fmla="*/ 1727496 w 11156559"/>
              <a:gd name="connsiteY5" fmla="*/ 12183835 h 13710217"/>
              <a:gd name="connsiteX6" fmla="*/ 6983 w 11156559"/>
              <a:gd name="connsiteY6" fmla="*/ 2824162 h 13710217"/>
              <a:gd name="connsiteX7" fmla="*/ 3324070 w 11156559"/>
              <a:gd name="connsiteY7" fmla="*/ 12807494 h 13710217"/>
              <a:gd name="connsiteX8" fmla="*/ 3430999 w 11156559"/>
              <a:gd name="connsiteY8" fmla="*/ 12719844 h 13710217"/>
              <a:gd name="connsiteX9" fmla="*/ 151900 w 11156559"/>
              <a:gd name="connsiteY9" fmla="*/ 1588 h 13710217"/>
              <a:gd name="connsiteX0" fmla="*/ 151900 w 11082684"/>
              <a:gd name="connsiteY0" fmla="*/ 1588 h 13710217"/>
              <a:gd name="connsiteX1" fmla="*/ 10334243 w 11082684"/>
              <a:gd name="connsiteY1" fmla="*/ 0 h 13710217"/>
              <a:gd name="connsiteX2" fmla="*/ 9229343 w 11082684"/>
              <a:gd name="connsiteY2" fmla="*/ 13703300 h 13710217"/>
              <a:gd name="connsiteX3" fmla="*/ 1442203 w 11082684"/>
              <a:gd name="connsiteY3" fmla="*/ 13710217 h 13710217"/>
              <a:gd name="connsiteX4" fmla="*/ 958468 w 11082684"/>
              <a:gd name="connsiteY4" fmla="*/ 12536941 h 13710217"/>
              <a:gd name="connsiteX5" fmla="*/ 1727496 w 11082684"/>
              <a:gd name="connsiteY5" fmla="*/ 12183835 h 13710217"/>
              <a:gd name="connsiteX6" fmla="*/ 6983 w 11082684"/>
              <a:gd name="connsiteY6" fmla="*/ 2824162 h 13710217"/>
              <a:gd name="connsiteX7" fmla="*/ 3324070 w 11082684"/>
              <a:gd name="connsiteY7" fmla="*/ 12807494 h 13710217"/>
              <a:gd name="connsiteX8" fmla="*/ 3430999 w 11082684"/>
              <a:gd name="connsiteY8" fmla="*/ 12719844 h 13710217"/>
              <a:gd name="connsiteX9" fmla="*/ 151900 w 11082684"/>
              <a:gd name="connsiteY9" fmla="*/ 1588 h 13710217"/>
              <a:gd name="connsiteX0" fmla="*/ 151900 w 11146250"/>
              <a:gd name="connsiteY0" fmla="*/ 1588 h 13710217"/>
              <a:gd name="connsiteX1" fmla="*/ 10334243 w 11146250"/>
              <a:gd name="connsiteY1" fmla="*/ 0 h 13710217"/>
              <a:gd name="connsiteX2" fmla="*/ 9229343 w 11146250"/>
              <a:gd name="connsiteY2" fmla="*/ 13703300 h 13710217"/>
              <a:gd name="connsiteX3" fmla="*/ 1442203 w 11146250"/>
              <a:gd name="connsiteY3" fmla="*/ 13710217 h 13710217"/>
              <a:gd name="connsiteX4" fmla="*/ 958468 w 11146250"/>
              <a:gd name="connsiteY4" fmla="*/ 12536941 h 13710217"/>
              <a:gd name="connsiteX5" fmla="*/ 1727496 w 11146250"/>
              <a:gd name="connsiteY5" fmla="*/ 12183835 h 13710217"/>
              <a:gd name="connsiteX6" fmla="*/ 6983 w 11146250"/>
              <a:gd name="connsiteY6" fmla="*/ 2824162 h 13710217"/>
              <a:gd name="connsiteX7" fmla="*/ 3324070 w 11146250"/>
              <a:gd name="connsiteY7" fmla="*/ 12807494 h 13710217"/>
              <a:gd name="connsiteX8" fmla="*/ 3430999 w 11146250"/>
              <a:gd name="connsiteY8" fmla="*/ 12719844 h 13710217"/>
              <a:gd name="connsiteX9" fmla="*/ 151900 w 11146250"/>
              <a:gd name="connsiteY9" fmla="*/ 1588 h 13710217"/>
              <a:gd name="connsiteX0" fmla="*/ 151900 w 10826078"/>
              <a:gd name="connsiteY0" fmla="*/ 1588 h 13710217"/>
              <a:gd name="connsiteX1" fmla="*/ 10334243 w 10826078"/>
              <a:gd name="connsiteY1" fmla="*/ 0 h 13710217"/>
              <a:gd name="connsiteX2" fmla="*/ 9229343 w 10826078"/>
              <a:gd name="connsiteY2" fmla="*/ 13703300 h 13710217"/>
              <a:gd name="connsiteX3" fmla="*/ 1442203 w 10826078"/>
              <a:gd name="connsiteY3" fmla="*/ 13710217 h 13710217"/>
              <a:gd name="connsiteX4" fmla="*/ 958468 w 10826078"/>
              <a:gd name="connsiteY4" fmla="*/ 12536941 h 13710217"/>
              <a:gd name="connsiteX5" fmla="*/ 1727496 w 10826078"/>
              <a:gd name="connsiteY5" fmla="*/ 12183835 h 13710217"/>
              <a:gd name="connsiteX6" fmla="*/ 6983 w 10826078"/>
              <a:gd name="connsiteY6" fmla="*/ 2824162 h 13710217"/>
              <a:gd name="connsiteX7" fmla="*/ 3324070 w 10826078"/>
              <a:gd name="connsiteY7" fmla="*/ 12807494 h 13710217"/>
              <a:gd name="connsiteX8" fmla="*/ 3430999 w 10826078"/>
              <a:gd name="connsiteY8" fmla="*/ 12719844 h 13710217"/>
              <a:gd name="connsiteX9" fmla="*/ 151900 w 10826078"/>
              <a:gd name="connsiteY9" fmla="*/ 1588 h 13710217"/>
              <a:gd name="connsiteX0" fmla="*/ 151900 w 11092065"/>
              <a:gd name="connsiteY0" fmla="*/ 1588 h 13710217"/>
              <a:gd name="connsiteX1" fmla="*/ 10334243 w 11092065"/>
              <a:gd name="connsiteY1" fmla="*/ 0 h 13710217"/>
              <a:gd name="connsiteX2" fmla="*/ 9229343 w 11092065"/>
              <a:gd name="connsiteY2" fmla="*/ 13703300 h 13710217"/>
              <a:gd name="connsiteX3" fmla="*/ 1442203 w 11092065"/>
              <a:gd name="connsiteY3" fmla="*/ 13710217 h 13710217"/>
              <a:gd name="connsiteX4" fmla="*/ 958468 w 11092065"/>
              <a:gd name="connsiteY4" fmla="*/ 12536941 h 13710217"/>
              <a:gd name="connsiteX5" fmla="*/ 1727496 w 11092065"/>
              <a:gd name="connsiteY5" fmla="*/ 12183835 h 13710217"/>
              <a:gd name="connsiteX6" fmla="*/ 6983 w 11092065"/>
              <a:gd name="connsiteY6" fmla="*/ 2824162 h 13710217"/>
              <a:gd name="connsiteX7" fmla="*/ 3324070 w 11092065"/>
              <a:gd name="connsiteY7" fmla="*/ 12807494 h 13710217"/>
              <a:gd name="connsiteX8" fmla="*/ 3430999 w 11092065"/>
              <a:gd name="connsiteY8" fmla="*/ 12719844 h 13710217"/>
              <a:gd name="connsiteX9" fmla="*/ 151900 w 11092065"/>
              <a:gd name="connsiteY9" fmla="*/ 1588 h 13710217"/>
              <a:gd name="connsiteX0" fmla="*/ 151900 w 11118621"/>
              <a:gd name="connsiteY0" fmla="*/ 1588 h 13710217"/>
              <a:gd name="connsiteX1" fmla="*/ 10334243 w 11118621"/>
              <a:gd name="connsiteY1" fmla="*/ 0 h 13710217"/>
              <a:gd name="connsiteX2" fmla="*/ 9229343 w 11118621"/>
              <a:gd name="connsiteY2" fmla="*/ 13703300 h 13710217"/>
              <a:gd name="connsiteX3" fmla="*/ 1442203 w 11118621"/>
              <a:gd name="connsiteY3" fmla="*/ 13710217 h 13710217"/>
              <a:gd name="connsiteX4" fmla="*/ 958468 w 11118621"/>
              <a:gd name="connsiteY4" fmla="*/ 12536941 h 13710217"/>
              <a:gd name="connsiteX5" fmla="*/ 1727496 w 11118621"/>
              <a:gd name="connsiteY5" fmla="*/ 12183835 h 13710217"/>
              <a:gd name="connsiteX6" fmla="*/ 6983 w 11118621"/>
              <a:gd name="connsiteY6" fmla="*/ 2824162 h 13710217"/>
              <a:gd name="connsiteX7" fmla="*/ 3324070 w 11118621"/>
              <a:gd name="connsiteY7" fmla="*/ 12807494 h 13710217"/>
              <a:gd name="connsiteX8" fmla="*/ 3430999 w 11118621"/>
              <a:gd name="connsiteY8" fmla="*/ 12719844 h 13710217"/>
              <a:gd name="connsiteX9" fmla="*/ 151900 w 11118621"/>
              <a:gd name="connsiteY9" fmla="*/ 1588 h 1371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8621" h="13710217">
                <a:moveTo>
                  <a:pt x="151900" y="1588"/>
                </a:moveTo>
                <a:lnTo>
                  <a:pt x="10334243" y="0"/>
                </a:lnTo>
                <a:cubicBezTo>
                  <a:pt x="11120804" y="3071084"/>
                  <a:pt x="12004174" y="8280080"/>
                  <a:pt x="9229343" y="13703300"/>
                </a:cubicBezTo>
                <a:lnTo>
                  <a:pt x="1442203" y="13710217"/>
                </a:lnTo>
                <a:cubicBezTo>
                  <a:pt x="1347633" y="13547726"/>
                  <a:pt x="1107807" y="12937558"/>
                  <a:pt x="958468" y="12536941"/>
                </a:cubicBezTo>
                <a:lnTo>
                  <a:pt x="1727496" y="12183835"/>
                </a:lnTo>
                <a:cubicBezTo>
                  <a:pt x="816307" y="10349215"/>
                  <a:pt x="-88757" y="7174516"/>
                  <a:pt x="6983" y="2824162"/>
                </a:cubicBezTo>
                <a:cubicBezTo>
                  <a:pt x="118110" y="6824739"/>
                  <a:pt x="1796307" y="10825538"/>
                  <a:pt x="3324070" y="12807494"/>
                </a:cubicBezTo>
                <a:cubicBezTo>
                  <a:pt x="3330434" y="12774361"/>
                  <a:pt x="3444512" y="12747603"/>
                  <a:pt x="3430999" y="12719844"/>
                </a:cubicBezTo>
                <a:cubicBezTo>
                  <a:pt x="1900196" y="10690324"/>
                  <a:pt x="-286250" y="6389688"/>
                  <a:pt x="151900" y="1588"/>
                </a:cubicBezTo>
                <a:close/>
              </a:path>
            </a:pathLst>
          </a:custGeom>
          <a:solidFill>
            <a:schemeClr val="bg2">
              <a:lumMod val="20000"/>
              <a:lumOff val="80000"/>
            </a:schemeClr>
          </a:solidFill>
        </p:spPr>
        <p:txBody>
          <a:bodyPr anchor="ctr">
            <a:noAutofit/>
          </a:bodyPr>
          <a:lstStyle>
            <a:lvl1pPr marL="0" indent="0" algn="ctr">
              <a:buNone/>
              <a:defRPr sz="4000"/>
            </a:lvl1pPr>
          </a:lstStyle>
          <a:p>
            <a:r>
              <a:rPr lang="fr-FR" dirty="0"/>
              <a:t>Cliquez pour </a:t>
            </a:r>
            <a:br>
              <a:rPr lang="fr-FR" dirty="0"/>
            </a:br>
            <a:r>
              <a:rPr lang="fr-FR" dirty="0"/>
              <a:t>mettre une image</a:t>
            </a:r>
          </a:p>
        </p:txBody>
      </p:sp>
      <p:pic>
        <p:nvPicPr>
          <p:cNvPr id="9" name="Image" descr="Image">
            <a:extLst>
              <a:ext uri="{FF2B5EF4-FFF2-40B4-BE49-F238E27FC236}">
                <a16:creationId xmlns:a16="http://schemas.microsoft.com/office/drawing/2014/main" id="{F3FDB8B3-099B-31F6-1A47-E3A2EAFA151A}"/>
              </a:ext>
            </a:extLst>
          </p:cNvPr>
          <p:cNvPicPr>
            <a:picLocks noChangeAspect="1"/>
          </p:cNvPicPr>
          <p:nvPr userDrawn="1"/>
        </p:nvPicPr>
        <p:blipFill rotWithShape="1">
          <a:blip r:embed="rId2"/>
          <a:srcRect l="11809" t="15395" b="2040"/>
          <a:stretch/>
        </p:blipFill>
        <p:spPr>
          <a:xfrm>
            <a:off x="-1" y="0"/>
            <a:ext cx="16924421" cy="13684250"/>
          </a:xfrm>
          <a:prstGeom prst="rect">
            <a:avLst/>
          </a:prstGeom>
          <a:ln w="12700">
            <a:miter lim="400000"/>
          </a:ln>
        </p:spPr>
      </p:pic>
      <p:sp>
        <p:nvSpPr>
          <p:cNvPr id="7" name="Espace réservé du numéro de diapositive 1">
            <a:extLst>
              <a:ext uri="{FF2B5EF4-FFF2-40B4-BE49-F238E27FC236}">
                <a16:creationId xmlns:a16="http://schemas.microsoft.com/office/drawing/2014/main" id="{921916C9-7CB3-D4FB-187E-5FCF4CC96BFF}"/>
              </a:ext>
            </a:extLst>
          </p:cNvPr>
          <p:cNvSpPr txBox="1">
            <a:spLocks/>
          </p:cNvSpPr>
          <p:nvPr userDrawn="1"/>
        </p:nvSpPr>
        <p:spPr>
          <a:xfrm>
            <a:off x="12134424" y="13045740"/>
            <a:ext cx="102657" cy="378712"/>
          </a:xfrm>
          <a:prstGeom prst="rect">
            <a:avLst/>
          </a:prstGeom>
          <a:ln w="12700">
            <a:miter lim="400000"/>
          </a:ln>
        </p:spPr>
        <p:txBody>
          <a:bodyPr wrap="none" lIns="50682" tIns="50682" rIns="50682" bIns="50682"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endParaRPr lang="fr-FR" sz="1796" dirty="0"/>
          </a:p>
        </p:txBody>
      </p:sp>
      <p:sp>
        <p:nvSpPr>
          <p:cNvPr id="2" name="Titre de diapositive">
            <a:extLst>
              <a:ext uri="{FF2B5EF4-FFF2-40B4-BE49-F238E27FC236}">
                <a16:creationId xmlns:a16="http://schemas.microsoft.com/office/drawing/2014/main" id="{951B3C8E-D318-BB6C-1990-194227FFF15A}"/>
              </a:ext>
            </a:extLst>
          </p:cNvPr>
          <p:cNvSpPr txBox="1">
            <a:spLocks noGrp="1"/>
          </p:cNvSpPr>
          <p:nvPr>
            <p:ph type="title" hasCustomPrompt="1"/>
          </p:nvPr>
        </p:nvSpPr>
        <p:spPr>
          <a:xfrm>
            <a:off x="1206501" y="8583678"/>
            <a:ext cx="9939017" cy="1849644"/>
          </a:xfrm>
          <a:prstGeom prst="rect">
            <a:avLst/>
          </a:prstGeom>
        </p:spPr>
        <p:txBody>
          <a:bodyPr anchor="t"/>
          <a:lstStyle>
            <a:lvl1pPr>
              <a:lnSpc>
                <a:spcPct val="100000"/>
              </a:lnSpc>
              <a:defRPr sz="8979" b="0" i="0">
                <a:solidFill>
                  <a:schemeClr val="bg1"/>
                </a:solidFill>
                <a:latin typeface="KoHo ExtraLight" pitchFamily="2" charset="-34"/>
                <a:cs typeface="KoHo ExtraLight" pitchFamily="2" charset="-34"/>
              </a:defRPr>
            </a:lvl1pPr>
          </a:lstStyle>
          <a:p>
            <a:r>
              <a:rPr lang="fr-FR" dirty="0"/>
              <a:t>TITRE DE LA TÊTE DE CHAPITRE</a:t>
            </a:r>
            <a:endParaRPr dirty="0"/>
          </a:p>
        </p:txBody>
      </p:sp>
      <p:sp>
        <p:nvSpPr>
          <p:cNvPr id="3" name="Sous-titre de diapositive">
            <a:extLst>
              <a:ext uri="{FF2B5EF4-FFF2-40B4-BE49-F238E27FC236}">
                <a16:creationId xmlns:a16="http://schemas.microsoft.com/office/drawing/2014/main" id="{0646D80E-7002-2219-79B2-24F43ACEE521}"/>
              </a:ext>
            </a:extLst>
          </p:cNvPr>
          <p:cNvSpPr txBox="1">
            <a:spLocks noGrp="1"/>
          </p:cNvSpPr>
          <p:nvPr>
            <p:ph type="body" sz="quarter" idx="21" hasCustomPrompt="1"/>
          </p:nvPr>
        </p:nvSpPr>
        <p:spPr>
          <a:xfrm>
            <a:off x="1320000" y="11312378"/>
            <a:ext cx="11086291" cy="932616"/>
          </a:xfrm>
          <a:prstGeom prst="rect">
            <a:avLst/>
          </a:prstGeom>
        </p:spPr>
        <p:txBody>
          <a:bodyPr lIns="45719" tIns="45719" rIns="45719" bIns="45719"/>
          <a:lstStyle>
            <a:lvl1pPr marL="0" indent="0" defTabSz="823601">
              <a:lnSpc>
                <a:spcPct val="100000"/>
              </a:lnSpc>
              <a:spcBef>
                <a:spcPts val="0"/>
              </a:spcBef>
              <a:buSzTx/>
              <a:buNone/>
              <a:defRPr sz="4789" b="1" i="0">
                <a:solidFill>
                  <a:schemeClr val="bg2">
                    <a:lumMod val="25000"/>
                  </a:schemeClr>
                </a:solidFill>
                <a:latin typeface="KoHo" pitchFamily="2" charset="-34"/>
                <a:cs typeface="KoHo" pitchFamily="2" charset="-34"/>
              </a:defRPr>
            </a:lvl1pPr>
          </a:lstStyle>
          <a:p>
            <a:r>
              <a:rPr dirty="0"/>
              <a:t>Sous-</a:t>
            </a:r>
            <a:r>
              <a:rPr dirty="0" err="1"/>
              <a:t>titre</a:t>
            </a:r>
            <a:r>
              <a:rPr dirty="0"/>
              <a:t> de diapositive</a:t>
            </a:r>
          </a:p>
        </p:txBody>
      </p:sp>
      <p:sp>
        <p:nvSpPr>
          <p:cNvPr id="16" name="Footer Placeholder 4">
            <a:extLst>
              <a:ext uri="{FF2B5EF4-FFF2-40B4-BE49-F238E27FC236}">
                <a16:creationId xmlns:a16="http://schemas.microsoft.com/office/drawing/2014/main" id="{D20E91FB-854C-ABE3-65D9-DDB36D8476F8}"/>
              </a:ext>
            </a:extLst>
          </p:cNvPr>
          <p:cNvSpPr>
            <a:spLocks noGrp="1"/>
          </p:cNvSpPr>
          <p:nvPr>
            <p:ph type="ftr" sz="quarter" idx="11"/>
          </p:nvPr>
        </p:nvSpPr>
        <p:spPr>
          <a:xfrm>
            <a:off x="2976000" y="327875"/>
            <a:ext cx="10080000" cy="265850"/>
          </a:xfrm>
        </p:spPr>
        <p:txBody>
          <a:bodyPr/>
          <a:lstStyle>
            <a:lvl1pPr algn="l">
              <a:defRPr sz="2000" b="1" cap="small" baseline="0">
                <a:solidFill>
                  <a:schemeClr val="bg1"/>
                </a:solidFill>
                <a:latin typeface="KoHo-SemiBold"/>
              </a:defRPr>
            </a:lvl1pPr>
          </a:lstStyle>
          <a:p>
            <a:r>
              <a:rPr lang="fr-FR"/>
              <a:t>En-tête</a:t>
            </a:r>
            <a:endParaRPr lang="fr-FR" dirty="0"/>
          </a:p>
        </p:txBody>
      </p:sp>
      <p:pic>
        <p:nvPicPr>
          <p:cNvPr id="4" name="Image" descr="Image">
            <a:extLst>
              <a:ext uri="{FF2B5EF4-FFF2-40B4-BE49-F238E27FC236}">
                <a16:creationId xmlns:a16="http://schemas.microsoft.com/office/drawing/2014/main" id="{265E0A5E-D42C-4CDE-A3A1-3DCC36892EC5}"/>
              </a:ext>
            </a:extLst>
          </p:cNvPr>
          <p:cNvPicPr>
            <a:picLocks noChangeAspect="1"/>
          </p:cNvPicPr>
          <p:nvPr userDrawn="1"/>
        </p:nvPicPr>
        <p:blipFill rotWithShape="1">
          <a:blip r:embed="rId3"/>
          <a:srcRect t="3026" r="89057" b="3026"/>
          <a:stretch/>
        </p:blipFill>
        <p:spPr>
          <a:xfrm flipV="1">
            <a:off x="22567750" y="-2"/>
            <a:ext cx="1831419" cy="13716001"/>
          </a:xfrm>
          <a:prstGeom prst="rect">
            <a:avLst/>
          </a:prstGeom>
          <a:ln w="12700">
            <a:miter lim="400000"/>
          </a:ln>
        </p:spPr>
      </p:pic>
      <p:sp>
        <p:nvSpPr>
          <p:cNvPr id="6" name="Slide Number Placeholder 5">
            <a:extLst>
              <a:ext uri="{FF2B5EF4-FFF2-40B4-BE49-F238E27FC236}">
                <a16:creationId xmlns:a16="http://schemas.microsoft.com/office/drawing/2014/main" id="{8E1E6C05-3806-4870-949D-64A621DA9F16}"/>
              </a:ext>
            </a:extLst>
          </p:cNvPr>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pic>
        <p:nvPicPr>
          <p:cNvPr id="15" name="Image 14">
            <a:extLst>
              <a:ext uri="{FF2B5EF4-FFF2-40B4-BE49-F238E27FC236}">
                <a16:creationId xmlns:a16="http://schemas.microsoft.com/office/drawing/2014/main" id="{9C71130C-13F1-B726-41BF-52B5AAB0A0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823" y="-146075"/>
            <a:ext cx="2568177" cy="1440000"/>
          </a:xfrm>
          <a:prstGeom prst="rect">
            <a:avLst/>
          </a:prstGeom>
        </p:spPr>
      </p:pic>
    </p:spTree>
    <p:extLst>
      <p:ext uri="{BB962C8B-B14F-4D97-AF65-F5344CB8AC3E}">
        <p14:creationId xmlns:p14="http://schemas.microsoft.com/office/powerpoint/2010/main" val="27709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0A4A25E0-3AD1-3095-0D4A-74256E46A812}"/>
              </a:ext>
            </a:extLst>
          </p:cNvPr>
          <p:cNvPicPr>
            <a:picLocks noChangeAspect="1"/>
          </p:cNvPicPr>
          <p:nvPr userDrawn="1"/>
        </p:nvPicPr>
        <p:blipFill rotWithShape="1">
          <a:blip r:embed="rId2"/>
          <a:srcRect l="8440" t="28728" b="1718"/>
          <a:stretch/>
        </p:blipFill>
        <p:spPr>
          <a:xfrm>
            <a:off x="1" y="0"/>
            <a:ext cx="18828903" cy="13684250"/>
          </a:xfrm>
          <a:prstGeom prst="rect">
            <a:avLst/>
          </a:prstGeom>
          <a:ln w="12700">
            <a:miter lim="400000"/>
          </a:ln>
        </p:spPr>
      </p:pic>
      <p:pic>
        <p:nvPicPr>
          <p:cNvPr id="4" name="Image 3">
            <a:extLst>
              <a:ext uri="{FF2B5EF4-FFF2-40B4-BE49-F238E27FC236}">
                <a16:creationId xmlns:a16="http://schemas.microsoft.com/office/drawing/2014/main" id="{9F2DF858-44C7-C854-9821-D750AD0BC230}"/>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37389" t="28700" r="22999" b="23275"/>
          <a:stretch/>
        </p:blipFill>
        <p:spPr>
          <a:xfrm>
            <a:off x="1" y="-1"/>
            <a:ext cx="9230589" cy="13684251"/>
          </a:xfrm>
          <a:prstGeom prst="rect">
            <a:avLst/>
          </a:prstGeom>
        </p:spPr>
      </p:pic>
      <p:pic>
        <p:nvPicPr>
          <p:cNvPr id="5" name="Image 4">
            <a:extLst>
              <a:ext uri="{FF2B5EF4-FFF2-40B4-BE49-F238E27FC236}">
                <a16:creationId xmlns:a16="http://schemas.microsoft.com/office/drawing/2014/main" id="{6CF25F3E-356F-60AE-EF27-1898DA92E1FA}"/>
              </a:ext>
            </a:extLst>
          </p:cNvPr>
          <p:cNvPicPr>
            <a:picLocks noChangeAspect="1"/>
          </p:cNvPicPr>
          <p:nvPr userDrawn="1"/>
        </p:nvPicPr>
        <p:blipFill>
          <a:blip r:embed="rId4"/>
          <a:stretch>
            <a:fillRect/>
          </a:stretch>
        </p:blipFill>
        <p:spPr>
          <a:xfrm>
            <a:off x="16376622" y="680808"/>
            <a:ext cx="7743631" cy="3366988"/>
          </a:xfrm>
          <a:prstGeom prst="rect">
            <a:avLst/>
          </a:prstGeom>
        </p:spPr>
      </p:pic>
      <p:sp>
        <p:nvSpPr>
          <p:cNvPr id="6" name="Sous-titre 2">
            <a:extLst>
              <a:ext uri="{FF2B5EF4-FFF2-40B4-BE49-F238E27FC236}">
                <a16:creationId xmlns:a16="http://schemas.microsoft.com/office/drawing/2014/main" id="{0D62205D-E2B7-61BB-EB14-0F7B6A2CD022}"/>
              </a:ext>
            </a:extLst>
          </p:cNvPr>
          <p:cNvSpPr>
            <a:spLocks noGrp="1"/>
          </p:cNvSpPr>
          <p:nvPr>
            <p:ph type="subTitle" idx="1" hasCustomPrompt="1"/>
          </p:nvPr>
        </p:nvSpPr>
        <p:spPr>
          <a:xfrm>
            <a:off x="19744196" y="10092567"/>
            <a:ext cx="4376057" cy="3303859"/>
          </a:xfrm>
          <a:prstGeom prst="rect">
            <a:avLst/>
          </a:prstGeom>
        </p:spPr>
        <p:txBody>
          <a:bodyPr/>
          <a:lstStyle>
            <a:lvl1pPr marL="0" indent="0" algn="l">
              <a:lnSpc>
                <a:spcPct val="100000"/>
              </a:lnSpc>
              <a:spcBef>
                <a:spcPts val="0"/>
              </a:spcBef>
              <a:buNone/>
              <a:defRPr sz="1796" b="1" i="0">
                <a:latin typeface="KoHo" pitchFamily="2" charset="-34"/>
                <a:cs typeface="KoHo" pitchFamily="2" charset="-34"/>
              </a:defRPr>
            </a:lvl1pPr>
            <a:lvl2pPr marL="456148" indent="0" algn="ctr">
              <a:buNone/>
              <a:defRPr sz="1995"/>
            </a:lvl2pPr>
            <a:lvl3pPr marL="912297" indent="0" algn="ctr">
              <a:buNone/>
              <a:defRPr sz="1796"/>
            </a:lvl3pPr>
            <a:lvl4pPr marL="1368445" indent="0" algn="ctr">
              <a:buNone/>
              <a:defRPr sz="1596"/>
            </a:lvl4pPr>
            <a:lvl5pPr marL="1824594" indent="0" algn="ctr">
              <a:buNone/>
              <a:defRPr sz="1596"/>
            </a:lvl5pPr>
            <a:lvl6pPr marL="2280742" indent="0" algn="ctr">
              <a:buNone/>
              <a:defRPr sz="1596"/>
            </a:lvl6pPr>
            <a:lvl7pPr marL="2736891" indent="0" algn="ctr">
              <a:buNone/>
              <a:defRPr sz="1596"/>
            </a:lvl7pPr>
            <a:lvl8pPr marL="3193039" indent="0" algn="ctr">
              <a:buNone/>
              <a:defRPr sz="1596"/>
            </a:lvl8pPr>
            <a:lvl9pPr marL="3649188" indent="0" algn="ctr">
              <a:buNone/>
              <a:defRPr sz="1596"/>
            </a:lvl9pPr>
          </a:lstStyle>
          <a:p>
            <a:r>
              <a:rPr lang="fr-FR" dirty="0"/>
              <a:t>CONTACT</a:t>
            </a:r>
          </a:p>
          <a:p>
            <a:endParaRPr lang="fr-FR" dirty="0"/>
          </a:p>
        </p:txBody>
      </p:sp>
      <p:sp>
        <p:nvSpPr>
          <p:cNvPr id="2" name="Footer Placeholder 4">
            <a:extLst>
              <a:ext uri="{FF2B5EF4-FFF2-40B4-BE49-F238E27FC236}">
                <a16:creationId xmlns:a16="http://schemas.microsoft.com/office/drawing/2014/main" id="{ED70F971-D532-1224-0960-0CBE1B9E6C1B}"/>
              </a:ext>
            </a:extLst>
          </p:cNvPr>
          <p:cNvSpPr>
            <a:spLocks noGrp="1"/>
          </p:cNvSpPr>
          <p:nvPr>
            <p:ph type="ftr" sz="quarter" idx="11"/>
          </p:nvPr>
        </p:nvSpPr>
        <p:spPr>
          <a:xfrm>
            <a:off x="4920000" y="327875"/>
            <a:ext cx="10080000" cy="265850"/>
          </a:xfrm>
        </p:spPr>
        <p:txBody>
          <a:bodyPr/>
          <a:lstStyle>
            <a:lvl1pPr algn="l">
              <a:defRPr sz="2000" b="1" cap="small" baseline="0">
                <a:solidFill>
                  <a:schemeClr val="bg1"/>
                </a:solidFill>
                <a:latin typeface="KoHo-SemiBold"/>
              </a:defRPr>
            </a:lvl1pPr>
          </a:lstStyle>
          <a:p>
            <a:r>
              <a:rPr lang="fr-FR"/>
              <a:t>En-tête</a:t>
            </a:r>
            <a:endParaRPr lang="fr-FR" dirty="0"/>
          </a:p>
        </p:txBody>
      </p:sp>
    </p:spTree>
    <p:extLst>
      <p:ext uri="{BB962C8B-B14F-4D97-AF65-F5344CB8AC3E}">
        <p14:creationId xmlns:p14="http://schemas.microsoft.com/office/powerpoint/2010/main" val="294479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82506329-4B18-7C72-B8E4-C901BF9DD9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3"/>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3ED66E31-F2D7-4798-BB5D-91CD3DEABDAB}"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Tree>
    <p:extLst>
      <p:ext uri="{BB962C8B-B14F-4D97-AF65-F5344CB8AC3E}">
        <p14:creationId xmlns:p14="http://schemas.microsoft.com/office/powerpoint/2010/main" val="3427301512"/>
      </p:ext>
    </p:extLst>
  </p:cSld>
  <p:clrMapOvr>
    <a:masterClrMapping/>
  </p:clrMapOvr>
  <p:extLst>
    <p:ext uri="{DCECCB84-F9BA-43D5-87BE-67443E8EF086}">
      <p15:sldGuideLst xmlns:p15="http://schemas.microsoft.com/office/powerpoint/2012/main">
        <p15:guide id="1" pos="1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129C1E27-6BD8-007D-0C99-7BA34ABD577D}"/>
              </a:ext>
            </a:extLst>
          </p:cNvPr>
          <p:cNvPicPr>
            <a:picLocks noChangeAspect="1"/>
          </p:cNvPicPr>
          <p:nvPr userDrawn="1"/>
        </p:nvPicPr>
        <p:blipFill rotWithShape="1">
          <a:blip r:embed="rId2"/>
          <a:srcRect t="3026" r="89057" b="3026"/>
          <a:stretch/>
        </p:blipFill>
        <p:spPr>
          <a:xfrm flipV="1">
            <a:off x="22567750" y="-2"/>
            <a:ext cx="1831419" cy="13716001"/>
          </a:xfrm>
          <a:prstGeom prst="rect">
            <a:avLst/>
          </a:prstGeom>
          <a:ln w="12700">
            <a:miter lim="400000"/>
          </a:ln>
        </p:spPr>
      </p:pic>
      <p:pic>
        <p:nvPicPr>
          <p:cNvPr id="8" name="Image 7">
            <a:extLst>
              <a:ext uri="{FF2B5EF4-FFF2-40B4-BE49-F238E27FC236}">
                <a16:creationId xmlns:a16="http://schemas.microsoft.com/office/drawing/2014/main" id="{2334FFA4-302A-FBD4-8BB1-4762E5857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05" t="14300" r="32023"/>
          <a:stretch/>
        </p:blipFill>
        <p:spPr>
          <a:xfrm>
            <a:off x="0" y="-1"/>
            <a:ext cx="1806836" cy="9210905"/>
          </a:xfrm>
          <a:prstGeom prst="rect">
            <a:avLst/>
          </a:prstGeom>
        </p:spPr>
      </p:pic>
      <p:sp>
        <p:nvSpPr>
          <p:cNvPr id="2" name="Title 1"/>
          <p:cNvSpPr>
            <a:spLocks noGrp="1"/>
          </p:cNvSpPr>
          <p:nvPr>
            <p:ph type="title" hasCustomPrompt="1"/>
          </p:nvPr>
        </p:nvSpPr>
        <p:spPr>
          <a:xfrm>
            <a:off x="1968000" y="822324"/>
            <a:ext cx="19469100" cy="1103311"/>
          </a:xfrm>
        </p:spPr>
        <p:txBody>
          <a:bodyPr>
            <a:normAutofit/>
          </a:bodyPr>
          <a:lstStyle>
            <a:lvl1pPr>
              <a:defRPr sz="6600" b="1" cap="all" baseline="0">
                <a:solidFill>
                  <a:srgbClr val="343534"/>
                </a:solidFill>
                <a:latin typeface="KoHo-SemiBold"/>
              </a:defRPr>
            </a:lvl1pPr>
          </a:lstStyle>
          <a:p>
            <a:r>
              <a:rPr lang="fr-FR" dirty="0"/>
              <a:t>Modifiez le titre</a:t>
            </a:r>
            <a:endParaRPr lang="en-US" dirty="0"/>
          </a:p>
        </p:txBody>
      </p:sp>
      <p:sp>
        <p:nvSpPr>
          <p:cNvPr id="3" name="Content Placeholder 2"/>
          <p:cNvSpPr>
            <a:spLocks noGrp="1"/>
          </p:cNvSpPr>
          <p:nvPr>
            <p:ph idx="1" hasCustomPrompt="1"/>
          </p:nvPr>
        </p:nvSpPr>
        <p:spPr>
          <a:xfrm>
            <a:off x="1711586" y="2932263"/>
            <a:ext cx="21307164" cy="10383687"/>
          </a:xfrm>
        </p:spPr>
        <p:txBody>
          <a:bodyPr/>
          <a:lstStyle>
            <a:lvl1pPr marL="327025" indent="-327025">
              <a:lnSpc>
                <a:spcPct val="120000"/>
              </a:lnSpc>
              <a:spcBef>
                <a:spcPts val="1200"/>
              </a:spcBef>
              <a:spcAft>
                <a:spcPts val="600"/>
              </a:spcAft>
              <a:buClr>
                <a:schemeClr val="bg1"/>
              </a:buClr>
              <a:buFont typeface="Arial" panose="020B0604020202020204" pitchFamily="34" charset="0"/>
              <a:buChar char="•"/>
              <a:defRPr sz="3600">
                <a:solidFill>
                  <a:srgbClr val="343534"/>
                </a:solidFill>
                <a:latin typeface="Montserrat SemiBold" panose="00000700000000000000" pitchFamily="2" charset="0"/>
              </a:defRPr>
            </a:lvl1pPr>
            <a:lvl2pPr marL="344488" indent="-344488">
              <a:lnSpc>
                <a:spcPct val="120000"/>
              </a:lnSpc>
              <a:spcBef>
                <a:spcPts val="0"/>
              </a:spcBef>
              <a:buClr>
                <a:schemeClr val="bg1"/>
              </a:buClr>
              <a:defRPr sz="2800">
                <a:solidFill>
                  <a:srgbClr val="343534"/>
                </a:solidFill>
                <a:latin typeface="Montserrat Medium" panose="00000600000000000000" pitchFamily="2" charset="0"/>
              </a:defRPr>
            </a:lvl2pPr>
            <a:lvl3pPr marL="723900" indent="-350838">
              <a:lnSpc>
                <a:spcPct val="120000"/>
              </a:lnSpc>
              <a:spcBef>
                <a:spcPts val="0"/>
              </a:spcBef>
              <a:buClr>
                <a:schemeClr val="accent1"/>
              </a:buClr>
              <a:buFont typeface="Montserrat" panose="00000500000000000000" pitchFamily="2" charset="0"/>
              <a:buChar char="■"/>
              <a:defRPr sz="2800">
                <a:latin typeface="Montserrat" panose="00000500000000000000" pitchFamily="2" charset="0"/>
              </a:defRPr>
            </a:lvl3pPr>
            <a:lvl4pPr marL="811213" indent="-284163">
              <a:lnSpc>
                <a:spcPct val="120000"/>
              </a:lnSpc>
              <a:spcBef>
                <a:spcPts val="0"/>
              </a:spcBef>
              <a:buClr>
                <a:srgbClr val="343534"/>
              </a:buClr>
              <a:buFont typeface="Montserrat" panose="00000500000000000000" pitchFamily="2" charset="0"/>
              <a:buChar char="▶"/>
              <a:defRPr sz="2400">
                <a:solidFill>
                  <a:srgbClr val="343534"/>
                </a:solidFill>
                <a:latin typeface="Montserrat" panose="00000500000000000000" pitchFamily="2" charset="0"/>
              </a:defRPr>
            </a:lvl4pPr>
            <a:lvl5pPr marL="896938" indent="-265113">
              <a:lnSpc>
                <a:spcPct val="120000"/>
              </a:lnSpc>
              <a:spcBef>
                <a:spcPts val="0"/>
              </a:spcBef>
              <a:buClr>
                <a:schemeClr val="accent1"/>
              </a:buClr>
              <a:buFont typeface="Montserrat" panose="00000500000000000000" pitchFamily="2" charset="0"/>
              <a:buChar char="▷"/>
              <a:defRPr sz="2400" i="1">
                <a:solidFill>
                  <a:srgbClr val="343534"/>
                </a:solidFill>
                <a:latin typeface="Montserrat" panose="00000500000000000000" pitchFamily="2" charset="0"/>
              </a:defRPr>
            </a:lvl5pPr>
          </a:lstStyle>
          <a:p>
            <a:pPr lvl="0"/>
            <a:r>
              <a:rPr lang="fr-FR" dirty="0"/>
              <a:t>Cliquez pour modifier le texte 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15998564" y="327873"/>
            <a:ext cx="5527936" cy="265850"/>
          </a:xfrm>
        </p:spPr>
        <p:txBody>
          <a:bodyPr vert="horz" lIns="91440" tIns="45720" rIns="91440" bIns="45720" rtlCol="0" anchor="ctr"/>
          <a:lstStyle>
            <a:lvl1pPr algn="r">
              <a:defRPr lang="en-US" sz="2000" b="1" cap="small" baseline="0" smtClean="0">
                <a:solidFill>
                  <a:srgbClr val="343534"/>
                </a:solidFill>
                <a:latin typeface="KoHo-SemiBold"/>
              </a:defRPr>
            </a:lvl1pPr>
          </a:lstStyle>
          <a:p>
            <a:fld id="{AC823E9A-79C0-42BC-A99E-C42E3CA3C78C}" type="datetime1">
              <a:rPr lang="fr-FR" smtClean="0"/>
              <a:t>04/04/2023</a:t>
            </a:fld>
            <a:endParaRPr lang="fr-FR" dirty="0"/>
          </a:p>
        </p:txBody>
      </p:sp>
      <p:sp>
        <p:nvSpPr>
          <p:cNvPr id="5" name="Footer Placeholder 4"/>
          <p:cNvSpPr>
            <a:spLocks noGrp="1"/>
          </p:cNvSpPr>
          <p:nvPr>
            <p:ph type="ftr" sz="quarter" idx="11"/>
          </p:nvPr>
        </p:nvSpPr>
        <p:spPr>
          <a:xfrm>
            <a:off x="2044199" y="327875"/>
            <a:ext cx="13614401" cy="265850"/>
          </a:xfrm>
        </p:spPr>
        <p:txBody>
          <a:bodyPr/>
          <a:lstStyle>
            <a:lvl1pPr algn="l">
              <a:defRPr sz="2000" b="1" cap="small" baseline="0">
                <a:solidFill>
                  <a:srgbClr val="343534"/>
                </a:solidFill>
                <a:latin typeface="KoHo-SemiBold"/>
              </a:defRPr>
            </a:lvl1pPr>
          </a:lstStyle>
          <a:p>
            <a:r>
              <a:rPr lang="fr-FR"/>
              <a:t>En-tête</a:t>
            </a:r>
            <a:endParaRPr lang="en-US" dirty="0"/>
          </a:p>
        </p:txBody>
      </p:sp>
      <p:sp>
        <p:nvSpPr>
          <p:cNvPr id="6" name="Slide Number Placeholder 5"/>
          <p:cNvSpPr>
            <a:spLocks noGrp="1"/>
          </p:cNvSpPr>
          <p:nvPr>
            <p:ph type="sldNum" sz="quarter" idx="12"/>
          </p:nvPr>
        </p:nvSpPr>
        <p:spPr>
          <a:xfrm>
            <a:off x="23114000" y="12417425"/>
            <a:ext cx="1041250" cy="1241338"/>
          </a:xfrm>
        </p:spPr>
        <p:txBody>
          <a:bodyPr/>
          <a:lstStyle>
            <a:lvl1pPr>
              <a:defRPr sz="2000" b="1">
                <a:solidFill>
                  <a:srgbClr val="343534"/>
                </a:solidFill>
                <a:latin typeface="KoHo-Bold"/>
              </a:defRPr>
            </a:lvl1pPr>
          </a:lstStyle>
          <a:p>
            <a:r>
              <a:rPr lang="en-US" dirty="0">
                <a:solidFill>
                  <a:schemeClr val="accent4"/>
                </a:solidFill>
              </a:rPr>
              <a:t>///</a:t>
            </a:r>
            <a:fld id="{58339581-759F-43B7-B47D-47F906F0E294}" type="slidenum">
              <a:rPr lang="en-US" smtClean="0"/>
              <a:pPr/>
              <a:t>‹N°›</a:t>
            </a:fld>
            <a:endParaRPr lang="en-US" dirty="0"/>
          </a:p>
        </p:txBody>
      </p:sp>
      <p:sp>
        <p:nvSpPr>
          <p:cNvPr id="11" name="Espace réservé du texte 10">
            <a:extLst>
              <a:ext uri="{FF2B5EF4-FFF2-40B4-BE49-F238E27FC236}">
                <a16:creationId xmlns:a16="http://schemas.microsoft.com/office/drawing/2014/main" id="{7EB8FF60-BB23-4986-E502-A0C4F1D349F6}"/>
              </a:ext>
            </a:extLst>
          </p:cNvPr>
          <p:cNvSpPr>
            <a:spLocks noGrp="1"/>
          </p:cNvSpPr>
          <p:nvPr>
            <p:ph type="body" sz="quarter" idx="13" hasCustomPrompt="1"/>
          </p:nvPr>
        </p:nvSpPr>
        <p:spPr>
          <a:xfrm>
            <a:off x="2019759" y="1828952"/>
            <a:ext cx="19417341" cy="1103311"/>
          </a:xfrm>
        </p:spPr>
        <p:txBody>
          <a:bodyPr>
            <a:normAutofit/>
          </a:bodyPr>
          <a:lstStyle>
            <a:lvl1pPr marL="0" indent="0">
              <a:buNone/>
              <a:defRPr sz="5000" cap="small" baseline="0">
                <a:solidFill>
                  <a:schemeClr val="accent1"/>
                </a:solidFill>
                <a:latin typeface="KoHo-Light"/>
              </a:defRPr>
            </a:lvl1pPr>
          </a:lstStyle>
          <a:p>
            <a:pPr lvl="0"/>
            <a:r>
              <a:rPr lang="fr-FR" dirty="0"/>
              <a:t>Cliquez pour modifier le sous-titre</a:t>
            </a:r>
          </a:p>
        </p:txBody>
      </p:sp>
      <p:pic>
        <p:nvPicPr>
          <p:cNvPr id="10" name="Image 9">
            <a:extLst>
              <a:ext uri="{FF2B5EF4-FFF2-40B4-BE49-F238E27FC236}">
                <a16:creationId xmlns:a16="http://schemas.microsoft.com/office/drawing/2014/main" id="{E81ABB9D-649A-1315-1192-5B269DAE7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768000" y="2125"/>
            <a:ext cx="2247155" cy="1260000"/>
          </a:xfrm>
          <a:prstGeom prst="rect">
            <a:avLst/>
          </a:prstGeom>
        </p:spPr>
      </p:pic>
    </p:spTree>
    <p:extLst>
      <p:ext uri="{BB962C8B-B14F-4D97-AF65-F5344CB8AC3E}">
        <p14:creationId xmlns:p14="http://schemas.microsoft.com/office/powerpoint/2010/main" val="2842559446"/>
      </p:ext>
    </p:extLst>
  </p:cSld>
  <p:clrMapOvr>
    <a:masterClrMapping/>
  </p:clrMapOvr>
  <p:extLst>
    <p:ext uri="{DCECCB84-F9BA-43D5-87BE-67443E8EF086}">
      <p15:sldGuideLst xmlns:p15="http://schemas.microsoft.com/office/powerpoint/2012/main">
        <p15:guide id="1" pos="13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8000" y="728561"/>
            <a:ext cx="20739600" cy="264498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676400" y="3642798"/>
            <a:ext cx="21031200" cy="8682531"/>
          </a:xfrm>
          <a:prstGeom prst="rect">
            <a:avLst/>
          </a:prstGeom>
        </p:spPr>
        <p:txBody>
          <a:bodyPr vert="horz" lIns="91440" tIns="45720" rIns="91440" bIns="45720" rtlCol="0">
            <a:normAutofit/>
          </a:bodyPr>
          <a:lstStyle/>
          <a:p>
            <a:pPr marL="327025" lvl="0" indent="-327025" algn="l" defTabSz="1824594" rtl="0" eaLnBrk="1" latinLnBrk="0" hangingPunct="1">
              <a:lnSpc>
                <a:spcPct val="120000"/>
              </a:lnSpc>
              <a:spcBef>
                <a:spcPts val="1200"/>
              </a:spcBef>
              <a:spcAft>
                <a:spcPts val="600"/>
              </a:spcAft>
              <a:buClr>
                <a:schemeClr val="bg1"/>
              </a:buClr>
              <a:buFont typeface="Arial" panose="020B0604020202020204" pitchFamily="34" charset="0"/>
              <a:buChar char="•"/>
            </a:pPr>
            <a:r>
              <a:rPr lang="fr-FR" dirty="0"/>
              <a:t>Cliquez pour modifier les styles du texte du masque</a:t>
            </a:r>
          </a:p>
          <a:p>
            <a:pPr marL="344488" lvl="1" indent="-344488" algn="l" defTabSz="1824594" rtl="0" eaLnBrk="1" latinLnBrk="0" hangingPunct="1">
              <a:lnSpc>
                <a:spcPct val="120000"/>
              </a:lnSpc>
              <a:spcBef>
                <a:spcPts val="0"/>
              </a:spcBef>
              <a:buClr>
                <a:schemeClr val="bg1"/>
              </a:buClr>
              <a:buFont typeface="Arial" panose="020B0604020202020204" pitchFamily="34" charset="0"/>
              <a:buChar char="•"/>
            </a:pPr>
            <a:r>
              <a:rPr lang="fr-FR" dirty="0"/>
              <a:t>Deuxième niveau</a:t>
            </a:r>
          </a:p>
          <a:p>
            <a:pPr marL="723900" lvl="2" indent="-350838" algn="l" defTabSz="1824594" rtl="0" eaLnBrk="1" latinLnBrk="0" hangingPunct="1">
              <a:lnSpc>
                <a:spcPct val="120000"/>
              </a:lnSpc>
              <a:spcBef>
                <a:spcPts val="0"/>
              </a:spcBef>
              <a:buClr>
                <a:schemeClr val="accent1"/>
              </a:buClr>
              <a:buFont typeface="Montserrat" panose="00000500000000000000" pitchFamily="2" charset="0"/>
              <a:buChar char="■"/>
            </a:pPr>
            <a:r>
              <a:rPr lang="fr-FR" dirty="0"/>
              <a:t>Troisième niveau</a:t>
            </a:r>
          </a:p>
          <a:p>
            <a:pPr marL="811213" lvl="3" indent="-284163" algn="l" defTabSz="1824594" rtl="0" eaLnBrk="1" latinLnBrk="0" hangingPunct="1">
              <a:lnSpc>
                <a:spcPct val="120000"/>
              </a:lnSpc>
              <a:spcBef>
                <a:spcPts val="0"/>
              </a:spcBef>
              <a:buClr>
                <a:srgbClr val="343534"/>
              </a:buClr>
              <a:buFont typeface="Montserrat" panose="00000500000000000000" pitchFamily="2" charset="0"/>
              <a:buChar char="▶"/>
            </a:pPr>
            <a:r>
              <a:rPr lang="fr-FR" dirty="0"/>
              <a:t>Quatrième niveau</a:t>
            </a:r>
          </a:p>
          <a:p>
            <a:pPr marL="896938" lvl="4" indent="-265113" algn="l" defTabSz="1824594" rtl="0" eaLnBrk="1" latinLnBrk="0" hangingPunct="1">
              <a:lnSpc>
                <a:spcPct val="120000"/>
              </a:lnSpc>
              <a:spcBef>
                <a:spcPts val="0"/>
              </a:spcBef>
              <a:buClr>
                <a:schemeClr val="accent1"/>
              </a:buClr>
              <a:buFont typeface="Montserrat" panose="00000500000000000000" pitchFamily="2" charset="0"/>
              <a:buChar char="▷"/>
            </a:pPr>
            <a:r>
              <a:rPr lang="fr-FR" dirty="0"/>
              <a:t>Cinquième niveau</a:t>
            </a:r>
            <a:endParaRPr lang="en-US" dirty="0"/>
          </a:p>
        </p:txBody>
      </p:sp>
      <p:sp>
        <p:nvSpPr>
          <p:cNvPr id="4" name="Date Placeholder 3"/>
          <p:cNvSpPr>
            <a:spLocks noGrp="1"/>
          </p:cNvSpPr>
          <p:nvPr>
            <p:ph type="dt" sz="half" idx="2"/>
          </p:nvPr>
        </p:nvSpPr>
        <p:spPr>
          <a:xfrm>
            <a:off x="1676400" y="12683273"/>
            <a:ext cx="5486400" cy="728560"/>
          </a:xfrm>
          <a:prstGeom prst="rect">
            <a:avLst/>
          </a:prstGeom>
        </p:spPr>
        <p:txBody>
          <a:bodyPr vert="horz" lIns="91440" tIns="45720" rIns="91440" bIns="45720" rtlCol="0" anchor="ctr"/>
          <a:lstStyle>
            <a:lvl1pPr>
              <a:defRPr lang="fr-FR" sz="2000" b="1" cap="small" baseline="0" smtClean="0">
                <a:solidFill>
                  <a:srgbClr val="343534"/>
                </a:solidFill>
                <a:latin typeface="KoHo-SemiBold"/>
              </a:defRPr>
            </a:lvl1pPr>
          </a:lstStyle>
          <a:p>
            <a:pPr algn="r"/>
            <a:fld id="{4209E9C2-7EAF-456C-AAFC-98B78B7CFD78}" type="datetime1">
              <a:rPr lang="fr-FR" smtClean="0"/>
              <a:t>04/04/2023</a:t>
            </a:fld>
            <a:endParaRPr lang="fr-FR" dirty="0"/>
          </a:p>
        </p:txBody>
      </p:sp>
      <p:sp>
        <p:nvSpPr>
          <p:cNvPr id="5" name="Footer Placeholder 4"/>
          <p:cNvSpPr>
            <a:spLocks noGrp="1"/>
          </p:cNvSpPr>
          <p:nvPr>
            <p:ph type="ftr" sz="quarter" idx="3"/>
          </p:nvPr>
        </p:nvSpPr>
        <p:spPr>
          <a:xfrm>
            <a:off x="8077200" y="12683273"/>
            <a:ext cx="8229600" cy="728560"/>
          </a:xfrm>
          <a:prstGeom prst="rect">
            <a:avLst/>
          </a:prstGeom>
        </p:spPr>
        <p:txBody>
          <a:bodyPr vert="horz" lIns="91440" tIns="45720" rIns="91440" bIns="45720" rtlCol="0" anchor="ctr"/>
          <a:lstStyle>
            <a:lvl1pPr>
              <a:defRPr lang="fr-FR" sz="2000" b="1" cap="small" baseline="0" smtClean="0">
                <a:solidFill>
                  <a:srgbClr val="343534"/>
                </a:solidFill>
                <a:latin typeface="KoHo-SemiBold"/>
              </a:defRPr>
            </a:lvl1pPr>
          </a:lstStyle>
          <a:p>
            <a:r>
              <a:rPr lang="fr-FR"/>
              <a:t>En-tête</a:t>
            </a:r>
            <a:endParaRPr lang="fr-FR" dirty="0"/>
          </a:p>
        </p:txBody>
      </p:sp>
      <p:sp>
        <p:nvSpPr>
          <p:cNvPr id="6" name="Slide Number Placeholder 5"/>
          <p:cNvSpPr>
            <a:spLocks noGrp="1"/>
          </p:cNvSpPr>
          <p:nvPr>
            <p:ph type="sldNum" sz="quarter" idx="4"/>
          </p:nvPr>
        </p:nvSpPr>
        <p:spPr>
          <a:xfrm>
            <a:off x="17221200" y="12683273"/>
            <a:ext cx="5486400" cy="728560"/>
          </a:xfrm>
          <a:prstGeom prst="rect">
            <a:avLst/>
          </a:prstGeom>
        </p:spPr>
        <p:txBody>
          <a:bodyPr vert="horz" lIns="91440" tIns="45720" rIns="91440" bIns="45720" rtlCol="0" anchor="ctr"/>
          <a:lstStyle>
            <a:lvl1pPr>
              <a:defRPr lang="en-US" sz="2000" b="1" smtClean="0">
                <a:solidFill>
                  <a:srgbClr val="343534"/>
                </a:solidFill>
                <a:latin typeface="KoHo-Bold"/>
              </a:defRPr>
            </a:lvl1pPr>
          </a:lstStyle>
          <a:p>
            <a:pPr algn="r"/>
            <a:fld id="{58339581-759F-43B7-B47D-47F906F0E294}" type="slidenum">
              <a:rPr lang="fr-FR" smtClean="0"/>
              <a:pPr algn="r"/>
              <a:t>‹N°›</a:t>
            </a:fld>
            <a:endParaRPr lang="fr-FR" dirty="0"/>
          </a:p>
        </p:txBody>
      </p:sp>
    </p:spTree>
    <p:extLst>
      <p:ext uri="{BB962C8B-B14F-4D97-AF65-F5344CB8AC3E}">
        <p14:creationId xmlns:p14="http://schemas.microsoft.com/office/powerpoint/2010/main" val="165821352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52" r:id="rId3"/>
    <p:sldLayoutId id="2147483734" r:id="rId4"/>
    <p:sldLayoutId id="2147483751" r:id="rId5"/>
    <p:sldLayoutId id="2147483753" r:id="rId6"/>
    <p:sldLayoutId id="2147483736" r:id="rId7"/>
    <p:sldLayoutId id="2147483718" r:id="rId8"/>
    <p:sldLayoutId id="2147483744" r:id="rId9"/>
    <p:sldLayoutId id="2147483742" r:id="rId10"/>
    <p:sldLayoutId id="2147483743" r:id="rId11"/>
    <p:sldLayoutId id="2147483738" r:id="rId12"/>
    <p:sldLayoutId id="2147483739" r:id="rId13"/>
    <p:sldLayoutId id="2147483741" r:id="rId14"/>
    <p:sldLayoutId id="2147483740" r:id="rId15"/>
    <p:sldLayoutId id="2147483745" r:id="rId16"/>
    <p:sldLayoutId id="214748374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824594" rtl="0" eaLnBrk="1" latinLnBrk="0" hangingPunct="1">
        <a:lnSpc>
          <a:spcPct val="90000"/>
        </a:lnSpc>
        <a:spcBef>
          <a:spcPct val="0"/>
        </a:spcBef>
        <a:buNone/>
        <a:defRPr lang="en-US" sz="6600" b="1" kern="1200" cap="all" baseline="0" dirty="0">
          <a:solidFill>
            <a:srgbClr val="343534"/>
          </a:solidFill>
          <a:latin typeface="KoHo-SemiBold"/>
          <a:ea typeface="+mj-ea"/>
          <a:cs typeface="+mj-cs"/>
        </a:defRPr>
      </a:lvl1pPr>
    </p:titleStyle>
    <p:bodyStyle>
      <a:lvl1pPr marL="456148" indent="-456148" algn="l" defTabSz="1824594" rtl="0" eaLnBrk="1" latinLnBrk="0" hangingPunct="1">
        <a:lnSpc>
          <a:spcPct val="120000"/>
        </a:lnSpc>
        <a:spcBef>
          <a:spcPts val="1995"/>
        </a:spcBef>
        <a:buFont typeface="Arial" panose="020B0604020202020204" pitchFamily="34" charset="0"/>
        <a:buChar char="•"/>
        <a:defRPr lang="fr-FR" sz="3600" kern="1200" dirty="0">
          <a:solidFill>
            <a:srgbClr val="343534"/>
          </a:solidFill>
          <a:latin typeface="Montserrat SemiBold" panose="00000700000000000000" pitchFamily="2" charset="0"/>
          <a:ea typeface="+mn-ea"/>
          <a:cs typeface="+mn-cs"/>
        </a:defRPr>
      </a:lvl1pPr>
      <a:lvl2pPr marL="571500" indent="-571500" algn="l" defTabSz="1824594" rtl="0" eaLnBrk="1" latinLnBrk="0" hangingPunct="1">
        <a:lnSpc>
          <a:spcPct val="120000"/>
        </a:lnSpc>
        <a:spcBef>
          <a:spcPts val="998"/>
        </a:spcBef>
        <a:buFont typeface="Arial" panose="020B0604020202020204" pitchFamily="34" charset="0"/>
        <a:buChar char="•"/>
        <a:defRPr lang="fr-FR" sz="2800" kern="1200" dirty="0">
          <a:solidFill>
            <a:srgbClr val="343534"/>
          </a:solidFill>
          <a:latin typeface="Montserrat Medium" panose="00000600000000000000" pitchFamily="2" charset="0"/>
          <a:ea typeface="+mn-ea"/>
          <a:cs typeface="+mn-cs"/>
        </a:defRPr>
      </a:lvl2pPr>
      <a:lvl3pPr marL="830262" indent="-457200" algn="l" defTabSz="1824594" rtl="0" eaLnBrk="1" latinLnBrk="0" hangingPunct="1">
        <a:lnSpc>
          <a:spcPct val="120000"/>
        </a:lnSpc>
        <a:spcBef>
          <a:spcPts val="998"/>
        </a:spcBef>
        <a:buFont typeface="Arial" panose="020B0604020202020204" pitchFamily="34" charset="0"/>
        <a:buChar char="•"/>
        <a:defRPr lang="fr-FR" sz="2800" kern="1200" dirty="0">
          <a:solidFill>
            <a:srgbClr val="343534"/>
          </a:solidFill>
          <a:latin typeface="Montserrat" panose="00000500000000000000" pitchFamily="2" charset="0"/>
          <a:ea typeface="+mn-ea"/>
          <a:cs typeface="+mn-cs"/>
        </a:defRPr>
      </a:lvl3pPr>
      <a:lvl4pPr marL="1098550" indent="-571500" algn="l" defTabSz="1824594" rtl="0" eaLnBrk="1" latinLnBrk="0" hangingPunct="1">
        <a:lnSpc>
          <a:spcPct val="120000"/>
        </a:lnSpc>
        <a:spcBef>
          <a:spcPts val="998"/>
        </a:spcBef>
        <a:buFont typeface="Arial" panose="020B0604020202020204" pitchFamily="34" charset="0"/>
        <a:buChar char="•"/>
        <a:defRPr lang="fr-FR" sz="2400" kern="1200" dirty="0">
          <a:solidFill>
            <a:srgbClr val="343534"/>
          </a:solidFill>
          <a:latin typeface="Montserrat" panose="00000500000000000000" pitchFamily="2" charset="0"/>
          <a:ea typeface="+mn-ea"/>
          <a:cs typeface="+mn-cs"/>
        </a:defRPr>
      </a:lvl4pPr>
      <a:lvl5pPr marL="1203325" indent="-571500" algn="l" defTabSz="1824594" rtl="0" eaLnBrk="1" latinLnBrk="0" hangingPunct="1">
        <a:lnSpc>
          <a:spcPct val="120000"/>
        </a:lnSpc>
        <a:spcBef>
          <a:spcPts val="998"/>
        </a:spcBef>
        <a:buFont typeface="Arial" panose="020B0604020202020204" pitchFamily="34" charset="0"/>
        <a:buChar char="•"/>
        <a:defRPr lang="en-US" sz="2400" i="1" kern="1200" dirty="0">
          <a:solidFill>
            <a:srgbClr val="343534"/>
          </a:solidFill>
          <a:latin typeface="Montserrat" panose="00000500000000000000" pitchFamily="2" charset="0"/>
          <a:ea typeface="+mn-ea"/>
          <a:cs typeface="+mn-cs"/>
        </a:defRPr>
      </a:lvl5pPr>
      <a:lvl6pPr marL="501763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6pPr>
      <a:lvl7pPr marL="5929930"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7pPr>
      <a:lvl8pPr marL="6842227"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8pPr>
      <a:lvl9pPr marL="775452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9pPr>
    </p:bodyStyle>
    <p:otherStyle>
      <a:defPPr>
        <a:defRPr lang="en-US"/>
      </a:defPPr>
      <a:lvl1pPr marL="0" algn="l" defTabSz="1824594" rtl="0" eaLnBrk="1" latinLnBrk="0" hangingPunct="1">
        <a:defRPr sz="3592" kern="1200">
          <a:solidFill>
            <a:schemeClr val="tx1"/>
          </a:solidFill>
          <a:latin typeface="+mn-lt"/>
          <a:ea typeface="+mn-ea"/>
          <a:cs typeface="+mn-cs"/>
        </a:defRPr>
      </a:lvl1pPr>
      <a:lvl2pPr marL="912297" algn="l" defTabSz="1824594" rtl="0" eaLnBrk="1" latinLnBrk="0" hangingPunct="1">
        <a:defRPr sz="3592" kern="1200">
          <a:solidFill>
            <a:schemeClr val="tx1"/>
          </a:solidFill>
          <a:latin typeface="+mn-lt"/>
          <a:ea typeface="+mn-ea"/>
          <a:cs typeface="+mn-cs"/>
        </a:defRPr>
      </a:lvl2pPr>
      <a:lvl3pPr marL="1824594" algn="l" defTabSz="1824594" rtl="0" eaLnBrk="1" latinLnBrk="0" hangingPunct="1">
        <a:defRPr sz="3592" kern="1200">
          <a:solidFill>
            <a:schemeClr val="tx1"/>
          </a:solidFill>
          <a:latin typeface="+mn-lt"/>
          <a:ea typeface="+mn-ea"/>
          <a:cs typeface="+mn-cs"/>
        </a:defRPr>
      </a:lvl3pPr>
      <a:lvl4pPr marL="2736891" algn="l" defTabSz="1824594" rtl="0" eaLnBrk="1" latinLnBrk="0" hangingPunct="1">
        <a:defRPr sz="3592" kern="1200">
          <a:solidFill>
            <a:schemeClr val="tx1"/>
          </a:solidFill>
          <a:latin typeface="+mn-lt"/>
          <a:ea typeface="+mn-ea"/>
          <a:cs typeface="+mn-cs"/>
        </a:defRPr>
      </a:lvl4pPr>
      <a:lvl5pPr marL="3649188" algn="l" defTabSz="1824594" rtl="0" eaLnBrk="1" latinLnBrk="0" hangingPunct="1">
        <a:defRPr sz="3592" kern="1200">
          <a:solidFill>
            <a:schemeClr val="tx1"/>
          </a:solidFill>
          <a:latin typeface="+mn-lt"/>
          <a:ea typeface="+mn-ea"/>
          <a:cs typeface="+mn-cs"/>
        </a:defRPr>
      </a:lvl5pPr>
      <a:lvl6pPr marL="4561484" algn="l" defTabSz="1824594" rtl="0" eaLnBrk="1" latinLnBrk="0" hangingPunct="1">
        <a:defRPr sz="3592" kern="1200">
          <a:solidFill>
            <a:schemeClr val="tx1"/>
          </a:solidFill>
          <a:latin typeface="+mn-lt"/>
          <a:ea typeface="+mn-ea"/>
          <a:cs typeface="+mn-cs"/>
        </a:defRPr>
      </a:lvl6pPr>
      <a:lvl7pPr marL="5473781" algn="l" defTabSz="1824594" rtl="0" eaLnBrk="1" latinLnBrk="0" hangingPunct="1">
        <a:defRPr sz="3592" kern="1200">
          <a:solidFill>
            <a:schemeClr val="tx1"/>
          </a:solidFill>
          <a:latin typeface="+mn-lt"/>
          <a:ea typeface="+mn-ea"/>
          <a:cs typeface="+mn-cs"/>
        </a:defRPr>
      </a:lvl7pPr>
      <a:lvl8pPr marL="6386078" algn="l" defTabSz="1824594" rtl="0" eaLnBrk="1" latinLnBrk="0" hangingPunct="1">
        <a:defRPr sz="3592" kern="1200">
          <a:solidFill>
            <a:schemeClr val="tx1"/>
          </a:solidFill>
          <a:latin typeface="+mn-lt"/>
          <a:ea typeface="+mn-ea"/>
          <a:cs typeface="+mn-cs"/>
        </a:defRPr>
      </a:lvl8pPr>
      <a:lvl9pPr marL="7298375" algn="l" defTabSz="1824594" rtl="0" eaLnBrk="1" latinLnBrk="0" hangingPunct="1">
        <a:defRPr sz="35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5360">
          <p15:clr>
            <a:srgbClr val="F26B43"/>
          </p15:clr>
        </p15:guide>
        <p15:guide id="3" pos="800">
          <p15:clr>
            <a:srgbClr val="F26B43"/>
          </p15:clr>
        </p15:guide>
        <p15:guide id="4" pos="1800">
          <p15:clr>
            <a:srgbClr val="F26B43"/>
          </p15:clr>
        </p15:guide>
        <p15:guide id="5" pos="1960">
          <p15:clr>
            <a:srgbClr val="F26B43"/>
          </p15:clr>
        </p15:guide>
        <p15:guide id="6" pos="2960">
          <p15:clr>
            <a:srgbClr val="F26B43"/>
          </p15:clr>
        </p15:guide>
        <p15:guide id="7" pos="3120">
          <p15:clr>
            <a:srgbClr val="F26B43"/>
          </p15:clr>
        </p15:guide>
        <p15:guide id="8" pos="4120">
          <p15:clr>
            <a:srgbClr val="F26B43"/>
          </p15:clr>
        </p15:guide>
        <p15:guide id="9" pos="4280">
          <p15:clr>
            <a:srgbClr val="F26B43"/>
          </p15:clr>
        </p15:guide>
        <p15:guide id="10" pos="5280">
          <p15:clr>
            <a:srgbClr val="F26B43"/>
          </p15:clr>
        </p15:guide>
        <p15:guide id="11" pos="5440">
          <p15:clr>
            <a:srgbClr val="F26B43"/>
          </p15:clr>
        </p15:guide>
        <p15:guide id="12" pos="6440">
          <p15:clr>
            <a:srgbClr val="F26B43"/>
          </p15:clr>
        </p15:guide>
        <p15:guide id="13" pos="6600">
          <p15:clr>
            <a:srgbClr val="F26B43"/>
          </p15:clr>
        </p15:guide>
        <p15:guide id="14" pos="7600">
          <p15:clr>
            <a:srgbClr val="F26B43"/>
          </p15:clr>
        </p15:guide>
        <p15:guide id="15" pos="7760">
          <p15:clr>
            <a:srgbClr val="F26B43"/>
          </p15:clr>
        </p15:guide>
        <p15:guide id="16" pos="8760">
          <p15:clr>
            <a:srgbClr val="F26B43"/>
          </p15:clr>
        </p15:guide>
        <p15:guide id="17" pos="8920">
          <p15:clr>
            <a:srgbClr val="F26B43"/>
          </p15:clr>
        </p15:guide>
        <p15:guide id="18" pos="9920">
          <p15:clr>
            <a:srgbClr val="F26B43"/>
          </p15:clr>
        </p15:guide>
        <p15:guide id="19" pos="10080">
          <p15:clr>
            <a:srgbClr val="F26B43"/>
          </p15:clr>
        </p15:guide>
        <p15:guide id="20" pos="11080">
          <p15:clr>
            <a:srgbClr val="F26B43"/>
          </p15:clr>
        </p15:guide>
        <p15:guide id="21" pos="11240">
          <p15:clr>
            <a:srgbClr val="F26B43"/>
          </p15:clr>
        </p15:guide>
        <p15:guide id="22" pos="12240">
          <p15:clr>
            <a:srgbClr val="F26B43"/>
          </p15:clr>
        </p15:guide>
        <p15:guide id="23" pos="12400">
          <p15:clr>
            <a:srgbClr val="F26B43"/>
          </p15:clr>
        </p15:guide>
        <p15:guide id="24" pos="13400">
          <p15:clr>
            <a:srgbClr val="F26B43"/>
          </p15:clr>
        </p15:guide>
        <p15:guide id="25" pos="13560">
          <p15:clr>
            <a:srgbClr val="F26B43"/>
          </p15:clr>
        </p15:guide>
        <p15:guide id="26" pos="14560">
          <p15:clr>
            <a:srgbClr val="F26B43"/>
          </p15:clr>
        </p15:guide>
        <p15:guide id="27" orient="horz">
          <p15:clr>
            <a:srgbClr val="F26B43"/>
          </p15:clr>
        </p15:guide>
        <p15:guide id="28" orient="horz" pos="8620">
          <p15:clr>
            <a:srgbClr val="F26B43"/>
          </p15:clr>
        </p15:guide>
        <p15:guide id="29" orient="horz" pos="798">
          <p15:clr>
            <a:srgbClr val="F26B43"/>
          </p15:clr>
        </p15:guide>
        <p15:guide id="30" orient="horz" pos="1836">
          <p15:clr>
            <a:srgbClr val="F26B43"/>
          </p15:clr>
        </p15:guide>
        <p15:guide id="31" orient="horz" pos="1995">
          <p15:clr>
            <a:srgbClr val="F26B43"/>
          </p15:clr>
        </p15:guide>
        <p15:guide id="32" orient="horz" pos="3033">
          <p15:clr>
            <a:srgbClr val="F26B43"/>
          </p15:clr>
        </p15:guide>
        <p15:guide id="33" orient="horz" pos="3193">
          <p15:clr>
            <a:srgbClr val="F26B43"/>
          </p15:clr>
        </p15:guide>
        <p15:guide id="34" orient="horz" pos="4230">
          <p15:clr>
            <a:srgbClr val="F26B43"/>
          </p15:clr>
        </p15:guide>
        <p15:guide id="35" orient="horz" pos="4390">
          <p15:clr>
            <a:srgbClr val="F26B43"/>
          </p15:clr>
        </p15:guide>
        <p15:guide id="36" orient="horz" pos="5427">
          <p15:clr>
            <a:srgbClr val="F26B43"/>
          </p15:clr>
        </p15:guide>
        <p15:guide id="37" orient="horz" pos="5587">
          <p15:clr>
            <a:srgbClr val="F26B43"/>
          </p15:clr>
        </p15:guide>
        <p15:guide id="38" orient="horz" pos="6625">
          <p15:clr>
            <a:srgbClr val="F26B43"/>
          </p15:clr>
        </p15:guide>
        <p15:guide id="39" orient="horz" pos="6784">
          <p15:clr>
            <a:srgbClr val="F26B43"/>
          </p15:clr>
        </p15:guide>
        <p15:guide id="40" orient="horz" pos="78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9.xml"/><Relationship Id="rId5" Type="http://schemas.openxmlformats.org/officeDocument/2006/relationships/image" Target="../media/image22.emf"/><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az, une opération de réemploi à succès avec Citae">
            <a:extLst>
              <a:ext uri="{FF2B5EF4-FFF2-40B4-BE49-F238E27FC236}">
                <a16:creationId xmlns:a16="http://schemas.microsoft.com/office/drawing/2014/main" id="{AD37D06A-84BB-DF40-BDB3-B8C29E89F8E0}"/>
              </a:ext>
            </a:extLst>
          </p:cNvPr>
          <p:cNvPicPr>
            <a:picLocks noGrp="1" noChangeAspect="1" noChangeArrowheads="1"/>
          </p:cNvPicPr>
          <p:nvPr>
            <p:ph type="pic" sz="quarter" idx="22"/>
          </p:nvPr>
        </p:nvPicPr>
        <p:blipFill rotWithShape="1">
          <a:blip r:embed="rId2">
            <a:extLst>
              <a:ext uri="{28A0092B-C50C-407E-A947-70E740481C1C}">
                <a14:useLocalDpi xmlns:a14="http://schemas.microsoft.com/office/drawing/2010/main" val="0"/>
              </a:ext>
            </a:extLst>
          </a:blip>
          <a:srcRect l="26896" r="42221"/>
          <a:stretch/>
        </p:blipFill>
        <p:spPr bwMode="auto">
          <a:xfrm>
            <a:off x="17592000" y="3085468"/>
            <a:ext cx="6792000" cy="10611483"/>
          </a:xfrm>
          <a:prstGeom prst="rect">
            <a:avLst/>
          </a:prstGeom>
          <a:solidFill>
            <a:srgbClr val="FFFFFF"/>
          </a:solidFill>
        </p:spPr>
      </p:pic>
      <p:sp>
        <p:nvSpPr>
          <p:cNvPr id="1031" name="Title 2">
            <a:extLst>
              <a:ext uri="{FF2B5EF4-FFF2-40B4-BE49-F238E27FC236}">
                <a16:creationId xmlns:a16="http://schemas.microsoft.com/office/drawing/2014/main" id="{4F2D751A-A181-96F2-DACB-724A103975EB}"/>
              </a:ext>
            </a:extLst>
          </p:cNvPr>
          <p:cNvSpPr>
            <a:spLocks noGrp="1"/>
          </p:cNvSpPr>
          <p:nvPr>
            <p:ph type="title"/>
          </p:nvPr>
        </p:nvSpPr>
        <p:spPr>
          <a:xfrm>
            <a:off x="1896000" y="5315257"/>
            <a:ext cx="11809508" cy="1849644"/>
          </a:xfrm>
        </p:spPr>
        <p:txBody>
          <a:bodyPr>
            <a:normAutofit fontScale="90000"/>
          </a:bodyPr>
          <a:lstStyle/>
          <a:p>
            <a:r>
              <a:rPr kumimoji="0" lang="fr-FR" sz="6700" b="1" i="0" u="none" strike="noStrike" kern="1200" cap="all" spc="0" normalizeH="0" baseline="0" noProof="0" dirty="0">
                <a:ln>
                  <a:noFill/>
                </a:ln>
                <a:solidFill>
                  <a:srgbClr val="DDA73D">
                    <a:lumMod val="10000"/>
                  </a:srgbClr>
                </a:solidFill>
                <a:effectLst/>
                <a:uLnTx/>
                <a:uFillTx/>
                <a:ea typeface="+mj-ea"/>
                <a:cs typeface="KoHo ExtraLight" pitchFamily="2" charset="-34"/>
              </a:rPr>
              <a:t>Conférence </a:t>
            </a:r>
            <a:r>
              <a:rPr kumimoji="0" lang="fr-FR" sz="6700" b="1" i="0" u="none" strike="noStrike" kern="1200" cap="all" spc="0" normalizeH="0" baseline="0" noProof="0" dirty="0" err="1">
                <a:ln>
                  <a:noFill/>
                </a:ln>
                <a:solidFill>
                  <a:srgbClr val="DDA73D">
                    <a:lumMod val="10000"/>
                  </a:srgbClr>
                </a:solidFill>
                <a:effectLst/>
                <a:uLnTx/>
                <a:uFillTx/>
                <a:ea typeface="+mj-ea"/>
                <a:cs typeface="KoHo ExtraLight" pitchFamily="2" charset="-34"/>
              </a:rPr>
              <a:t>enerj</a:t>
            </a:r>
            <a:r>
              <a:rPr kumimoji="0" lang="fr-FR" sz="6700" b="1" i="0" u="none" strike="noStrike" kern="1200" cap="all" spc="0" normalizeH="0" baseline="0" noProof="0" dirty="0">
                <a:ln>
                  <a:noFill/>
                </a:ln>
                <a:solidFill>
                  <a:srgbClr val="DDA73D">
                    <a:lumMod val="10000"/>
                  </a:srgbClr>
                </a:solidFill>
                <a:effectLst/>
                <a:uLnTx/>
                <a:uFillTx/>
                <a:ea typeface="+mj-ea"/>
                <a:cs typeface="KoHo ExtraLight" pitchFamily="2" charset="-34"/>
              </a:rPr>
              <a:t>-meeting</a:t>
            </a:r>
            <a:br>
              <a:rPr kumimoji="0" lang="fr-FR" sz="4000" b="1" i="0" u="none" strike="noStrike" kern="1200" cap="all" spc="0" normalizeH="0" baseline="0" noProof="0" dirty="0">
                <a:ln>
                  <a:noFill/>
                </a:ln>
                <a:solidFill>
                  <a:srgbClr val="DDA73D">
                    <a:lumMod val="10000"/>
                  </a:srgbClr>
                </a:solidFill>
                <a:effectLst/>
                <a:uLnTx/>
                <a:uFillTx/>
                <a:ea typeface="+mj-ea"/>
                <a:cs typeface="KoHo ExtraLight" pitchFamily="2" charset="-34"/>
              </a:rPr>
            </a:br>
            <a:br>
              <a:rPr kumimoji="0" lang="fr-FR" sz="4000" b="1" i="0" u="none" strike="noStrike" kern="1200" cap="all" spc="0" normalizeH="0" baseline="0" noProof="0" dirty="0">
                <a:ln>
                  <a:noFill/>
                </a:ln>
                <a:solidFill>
                  <a:srgbClr val="DDA73D">
                    <a:lumMod val="10000"/>
                  </a:srgbClr>
                </a:solidFill>
                <a:effectLst/>
                <a:uLnTx/>
                <a:uFillTx/>
                <a:ea typeface="+mj-ea"/>
                <a:cs typeface="KoHo ExtraLight" pitchFamily="2" charset="-34"/>
              </a:rPr>
            </a:br>
            <a:br>
              <a:rPr kumimoji="0" lang="fr-FR" sz="4000" b="1" i="0" u="none" strike="noStrike" kern="1200" cap="all" spc="0" normalizeH="0" baseline="0" noProof="0" dirty="0">
                <a:ln>
                  <a:noFill/>
                </a:ln>
                <a:solidFill>
                  <a:srgbClr val="DDA73D">
                    <a:lumMod val="10000"/>
                  </a:srgbClr>
                </a:solidFill>
                <a:effectLst/>
                <a:uLnTx/>
                <a:uFillTx/>
                <a:ea typeface="+mj-ea"/>
                <a:cs typeface="KoHo ExtraLight" pitchFamily="2" charset="-34"/>
              </a:rPr>
            </a:br>
            <a:r>
              <a:rPr kumimoji="0" lang="fr-FR" sz="4000" b="1" i="0" u="none" strike="noStrike" kern="1200" cap="all" spc="0" normalizeH="0" baseline="0" noProof="0" dirty="0">
                <a:ln>
                  <a:noFill/>
                </a:ln>
                <a:solidFill>
                  <a:srgbClr val="DDA73D">
                    <a:lumMod val="10000"/>
                  </a:srgbClr>
                </a:solidFill>
                <a:effectLst/>
                <a:uLnTx/>
                <a:uFillTx/>
                <a:ea typeface="+mj-ea"/>
                <a:cs typeface="KoHo ExtraLight" pitchFamily="2" charset="-34"/>
              </a:rPr>
              <a:t>consommer moins d’énergie et de matériaux</a:t>
            </a:r>
            <a:br>
              <a:rPr kumimoji="0" lang="fr-FR" sz="5300" b="1" i="0" u="none" strike="noStrike" kern="1200" cap="all" spc="0" normalizeH="0" baseline="0" noProof="0" dirty="0">
                <a:ln>
                  <a:noFill/>
                </a:ln>
                <a:solidFill>
                  <a:srgbClr val="DDA73D">
                    <a:lumMod val="10000"/>
                  </a:srgbClr>
                </a:solidFill>
                <a:effectLst/>
                <a:uLnTx/>
                <a:uFillTx/>
                <a:ea typeface="+mj-ea"/>
                <a:cs typeface="KoHo ExtraLight" pitchFamily="2" charset="-34"/>
              </a:rPr>
            </a:br>
            <a:br>
              <a:rPr kumimoji="0" lang="fr-FR" sz="5300" b="1" i="0" u="none" strike="noStrike" kern="1200" cap="all" spc="0" normalizeH="0" baseline="0" noProof="0" dirty="0">
                <a:ln>
                  <a:noFill/>
                </a:ln>
                <a:solidFill>
                  <a:srgbClr val="DDA73D">
                    <a:lumMod val="10000"/>
                  </a:srgbClr>
                </a:solidFill>
                <a:effectLst/>
                <a:uLnTx/>
                <a:uFillTx/>
                <a:ea typeface="+mj-ea"/>
                <a:cs typeface="KoHo ExtraLight" pitchFamily="2" charset="-34"/>
              </a:rPr>
            </a:br>
            <a:endParaRPr lang="en-US" sz="5300" dirty="0">
              <a:solidFill>
                <a:schemeClr val="accent1"/>
              </a:solidFill>
            </a:endParaRPr>
          </a:p>
        </p:txBody>
      </p:sp>
      <p:sp>
        <p:nvSpPr>
          <p:cNvPr id="1033" name="Text Placeholder 3">
            <a:extLst>
              <a:ext uri="{FF2B5EF4-FFF2-40B4-BE49-F238E27FC236}">
                <a16:creationId xmlns:a16="http://schemas.microsoft.com/office/drawing/2014/main" id="{E54B0E5E-2B5F-35CC-1559-9BCEE39F9CBA}"/>
              </a:ext>
            </a:extLst>
          </p:cNvPr>
          <p:cNvSpPr>
            <a:spLocks noGrp="1"/>
          </p:cNvSpPr>
          <p:nvPr>
            <p:ph type="body" sz="quarter" idx="21"/>
          </p:nvPr>
        </p:nvSpPr>
        <p:spPr>
          <a:xfrm>
            <a:off x="1896000" y="9506125"/>
            <a:ext cx="11086291" cy="932616"/>
          </a:xfrm>
        </p:spPr>
        <p:txBody>
          <a:bodyPr/>
          <a:lstStyle/>
          <a:p>
            <a:r>
              <a:rPr lang="fr-FR" sz="4800" dirty="0"/>
              <a:t>L’économie circulaire sur Vélizy </a:t>
            </a:r>
            <a:r>
              <a:rPr lang="fr-FR" sz="4800" dirty="0" err="1"/>
              <a:t>Topaz</a:t>
            </a:r>
            <a:endParaRPr lang="fr-FR" dirty="0"/>
          </a:p>
          <a:p>
            <a:endParaRPr lang="en-US" dirty="0"/>
          </a:p>
        </p:txBody>
      </p:sp>
      <p:sp>
        <p:nvSpPr>
          <p:cNvPr id="2" name="Text Placeholder 3">
            <a:extLst>
              <a:ext uri="{FF2B5EF4-FFF2-40B4-BE49-F238E27FC236}">
                <a16:creationId xmlns:a16="http://schemas.microsoft.com/office/drawing/2014/main" id="{6C4CB45D-322D-BCE8-A491-1319D203771D}"/>
              </a:ext>
            </a:extLst>
          </p:cNvPr>
          <p:cNvSpPr txBox="1">
            <a:spLocks/>
          </p:cNvSpPr>
          <p:nvPr/>
        </p:nvSpPr>
        <p:spPr>
          <a:xfrm>
            <a:off x="600000" y="12458125"/>
            <a:ext cx="11086291" cy="932616"/>
          </a:xfrm>
          <a:prstGeom prst="rect">
            <a:avLst/>
          </a:prstGeom>
        </p:spPr>
        <p:txBody>
          <a:bodyPr vert="horz" lIns="45719" tIns="45719" rIns="45719" bIns="45719" rtlCol="0">
            <a:normAutofit/>
          </a:bodyPr>
          <a:lstStyle>
            <a:lvl1pPr marL="0" indent="0" algn="l" defTabSz="823601" rtl="0" eaLnBrk="1" latinLnBrk="0" hangingPunct="1">
              <a:lnSpc>
                <a:spcPct val="100000"/>
              </a:lnSpc>
              <a:spcBef>
                <a:spcPts val="0"/>
              </a:spcBef>
              <a:buSzTx/>
              <a:buFont typeface="Arial" panose="020B0604020202020204" pitchFamily="34" charset="0"/>
              <a:buNone/>
              <a:defRPr lang="fr-FR" sz="4989" b="1" i="0" kern="1200">
                <a:solidFill>
                  <a:srgbClr val="E5A625"/>
                </a:solidFill>
                <a:latin typeface="KoHo" pitchFamily="2" charset="-34"/>
                <a:ea typeface="+mn-ea"/>
                <a:cs typeface="KoHo" pitchFamily="2" charset="-34"/>
              </a:defRPr>
            </a:lvl1pPr>
            <a:lvl2pPr marL="571500" indent="-571500" algn="l" defTabSz="1824594" rtl="0" eaLnBrk="1" latinLnBrk="0" hangingPunct="1">
              <a:lnSpc>
                <a:spcPct val="120000"/>
              </a:lnSpc>
              <a:spcBef>
                <a:spcPts val="998"/>
              </a:spcBef>
              <a:buFont typeface="Arial" panose="020B0604020202020204" pitchFamily="34" charset="0"/>
              <a:buChar char="•"/>
              <a:defRPr lang="fr-FR" sz="2800" kern="1200" dirty="0">
                <a:solidFill>
                  <a:srgbClr val="343534"/>
                </a:solidFill>
                <a:latin typeface="Montserrat Medium" panose="00000600000000000000" pitchFamily="2" charset="0"/>
                <a:ea typeface="+mn-ea"/>
                <a:cs typeface="+mn-cs"/>
              </a:defRPr>
            </a:lvl2pPr>
            <a:lvl3pPr marL="830262" indent="-457200" algn="l" defTabSz="1824594" rtl="0" eaLnBrk="1" latinLnBrk="0" hangingPunct="1">
              <a:lnSpc>
                <a:spcPct val="120000"/>
              </a:lnSpc>
              <a:spcBef>
                <a:spcPts val="998"/>
              </a:spcBef>
              <a:buFont typeface="Arial" panose="020B0604020202020204" pitchFamily="34" charset="0"/>
              <a:buChar char="•"/>
              <a:defRPr lang="fr-FR" sz="2800" kern="1200" dirty="0">
                <a:solidFill>
                  <a:srgbClr val="343534"/>
                </a:solidFill>
                <a:latin typeface="Montserrat" panose="00000500000000000000" pitchFamily="2" charset="0"/>
                <a:ea typeface="+mn-ea"/>
                <a:cs typeface="+mn-cs"/>
              </a:defRPr>
            </a:lvl3pPr>
            <a:lvl4pPr marL="1098550" indent="-571500" algn="l" defTabSz="1824594" rtl="0" eaLnBrk="1" latinLnBrk="0" hangingPunct="1">
              <a:lnSpc>
                <a:spcPct val="120000"/>
              </a:lnSpc>
              <a:spcBef>
                <a:spcPts val="998"/>
              </a:spcBef>
              <a:buFont typeface="Arial" panose="020B0604020202020204" pitchFamily="34" charset="0"/>
              <a:buChar char="•"/>
              <a:defRPr lang="fr-FR" sz="2400" kern="1200" dirty="0">
                <a:solidFill>
                  <a:srgbClr val="343534"/>
                </a:solidFill>
                <a:latin typeface="Montserrat" panose="00000500000000000000" pitchFamily="2" charset="0"/>
                <a:ea typeface="+mn-ea"/>
                <a:cs typeface="+mn-cs"/>
              </a:defRPr>
            </a:lvl4pPr>
            <a:lvl5pPr marL="1203325" indent="-571500" algn="l" defTabSz="1824594" rtl="0" eaLnBrk="1" latinLnBrk="0" hangingPunct="1">
              <a:lnSpc>
                <a:spcPct val="120000"/>
              </a:lnSpc>
              <a:spcBef>
                <a:spcPts val="998"/>
              </a:spcBef>
              <a:buFont typeface="Arial" panose="020B0604020202020204" pitchFamily="34" charset="0"/>
              <a:buChar char="•"/>
              <a:defRPr lang="en-US" sz="2400" i="1" kern="1200" dirty="0">
                <a:solidFill>
                  <a:srgbClr val="343534"/>
                </a:solidFill>
                <a:latin typeface="Montserrat" panose="00000500000000000000" pitchFamily="2" charset="0"/>
                <a:ea typeface="+mn-ea"/>
                <a:cs typeface="+mn-cs"/>
              </a:defRPr>
            </a:lvl5pPr>
            <a:lvl6pPr marL="501763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6pPr>
            <a:lvl7pPr marL="5929930"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7pPr>
            <a:lvl8pPr marL="6842227"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8pPr>
            <a:lvl9pPr marL="775452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9pPr>
          </a:lstStyle>
          <a:p>
            <a:r>
              <a:rPr lang="fr-FR" sz="2800" b="0" dirty="0"/>
              <a:t>Hervé Pagnon – 9 février 2023</a:t>
            </a:r>
          </a:p>
          <a:p>
            <a:endParaRPr lang="fr-FR" dirty="0"/>
          </a:p>
        </p:txBody>
      </p:sp>
    </p:spTree>
    <p:extLst>
      <p:ext uri="{BB962C8B-B14F-4D97-AF65-F5344CB8AC3E}">
        <p14:creationId xmlns:p14="http://schemas.microsoft.com/office/powerpoint/2010/main" val="57688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AF15C45A-F260-7B9C-B3E7-CD531C5C5696}"/>
              </a:ext>
            </a:extLst>
          </p:cNvPr>
          <p:cNvSpPr>
            <a:spLocks noGrp="1"/>
          </p:cNvSpPr>
          <p:nvPr>
            <p:ph idx="1"/>
          </p:nvPr>
        </p:nvSpPr>
        <p:spPr>
          <a:xfrm>
            <a:off x="1392001" y="3586407"/>
            <a:ext cx="16704000" cy="9159717"/>
          </a:xfrm>
        </p:spPr>
        <p:txBody>
          <a:bodyPr>
            <a:normAutofit/>
          </a:bodyPr>
          <a:lstStyle/>
          <a:p>
            <a:r>
              <a:rPr lang="fr-FR" sz="4400" dirty="0">
                <a:latin typeface="Montserrat" panose="00000500000000000000" pitchFamily="2" charset="0"/>
              </a:rPr>
              <a:t>Sur une surface de 2000 m2, modernisation et rénovation</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dirty="0">
                <a:latin typeface="Montserrat" panose="00000500000000000000" pitchFamily="2" charset="0"/>
              </a:rPr>
              <a:t>Halls d’entrée et dégagements</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4000" dirty="0">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dirty="0">
                <a:latin typeface="Montserrat" panose="00000500000000000000" pitchFamily="2" charset="0"/>
              </a:rPr>
              <a:t>RIE</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4000" dirty="0">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dirty="0">
                <a:latin typeface="Montserrat" panose="00000500000000000000" pitchFamily="2" charset="0"/>
              </a:rPr>
              <a:t>Cafétéria et terrasses extérieures</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4000" dirty="0">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dirty="0">
                <a:latin typeface="Montserrat" panose="00000500000000000000" pitchFamily="2" charset="0"/>
              </a:rPr>
              <a:t>Paliers d’étage</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4000" dirty="0">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dirty="0">
                <a:latin typeface="Montserrat" panose="00000500000000000000" pitchFamily="2" charset="0"/>
              </a:rPr>
              <a:t>Etage show room</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4000" dirty="0">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dirty="0">
                <a:latin typeface="Montserrat" panose="00000500000000000000" pitchFamily="2" charset="0"/>
              </a:rPr>
              <a:t>Espaces verts</a:t>
            </a:r>
          </a:p>
          <a:p>
            <a:endParaRPr lang="fr-FR" sz="2800" dirty="0">
              <a:solidFill>
                <a:schemeClr val="tx1"/>
              </a:solidFill>
              <a:latin typeface="Montserrat SemiBold" panose="00000700000000000000" pitchFamily="2" charset="0"/>
            </a:endParaRPr>
          </a:p>
        </p:txBody>
      </p:sp>
      <p:sp>
        <p:nvSpPr>
          <p:cNvPr id="8" name="Titre 7">
            <a:extLst>
              <a:ext uri="{FF2B5EF4-FFF2-40B4-BE49-F238E27FC236}">
                <a16:creationId xmlns:a16="http://schemas.microsoft.com/office/drawing/2014/main" id="{8D301635-8C08-07DA-CB04-1B608E58E49B}"/>
              </a:ext>
            </a:extLst>
          </p:cNvPr>
          <p:cNvSpPr>
            <a:spLocks noGrp="1"/>
          </p:cNvSpPr>
          <p:nvPr>
            <p:ph type="title"/>
          </p:nvPr>
        </p:nvSpPr>
        <p:spPr>
          <a:xfrm>
            <a:off x="1364554" y="822324"/>
            <a:ext cx="19469100" cy="1103311"/>
          </a:xfrm>
        </p:spPr>
        <p:txBody>
          <a:bodyPr/>
          <a:lstStyle/>
          <a:p>
            <a:r>
              <a:rPr lang="fr-FR" dirty="0"/>
              <a:t>introduction</a:t>
            </a:r>
          </a:p>
        </p:txBody>
      </p:sp>
      <p:sp>
        <p:nvSpPr>
          <p:cNvPr id="5" name="Espace réservé du numéro de diapositive 4">
            <a:extLst>
              <a:ext uri="{FF2B5EF4-FFF2-40B4-BE49-F238E27FC236}">
                <a16:creationId xmlns:a16="http://schemas.microsoft.com/office/drawing/2014/main" id="{81C0E27C-38BD-5ECD-D7EB-904DBE378F44}"/>
              </a:ext>
            </a:extLst>
          </p:cNvPr>
          <p:cNvSpPr>
            <a:spLocks noGrp="1"/>
          </p:cNvSpPr>
          <p:nvPr>
            <p:ph type="sldNum" sz="quarter" idx="12"/>
          </p:nvPr>
        </p:nvSpPr>
        <p:spPr/>
        <p:txBody>
          <a:bodyPr/>
          <a:lstStyle/>
          <a:p>
            <a:r>
              <a:rPr lang="en-US">
                <a:solidFill>
                  <a:schemeClr val="accent4"/>
                </a:solidFill>
              </a:rPr>
              <a:t>///</a:t>
            </a:r>
            <a:fld id="{58339581-759F-43B7-B47D-47F906F0E294}" type="slidenum">
              <a:rPr lang="en-US" smtClean="0"/>
              <a:pPr/>
              <a:t>2</a:t>
            </a:fld>
            <a:endParaRPr lang="en-US" dirty="0"/>
          </a:p>
        </p:txBody>
      </p:sp>
      <p:sp>
        <p:nvSpPr>
          <p:cNvPr id="10" name="Espace réservé du texte 9">
            <a:extLst>
              <a:ext uri="{FF2B5EF4-FFF2-40B4-BE49-F238E27FC236}">
                <a16:creationId xmlns:a16="http://schemas.microsoft.com/office/drawing/2014/main" id="{F7E9798F-0919-B630-3D0A-9B41B87AEEED}"/>
              </a:ext>
            </a:extLst>
          </p:cNvPr>
          <p:cNvSpPr>
            <a:spLocks noGrp="1"/>
          </p:cNvSpPr>
          <p:nvPr>
            <p:ph type="body" sz="quarter" idx="13"/>
          </p:nvPr>
        </p:nvSpPr>
        <p:spPr>
          <a:xfrm>
            <a:off x="1392000" y="2204366"/>
            <a:ext cx="19417341" cy="1103311"/>
          </a:xfrm>
        </p:spPr>
        <p:txBody>
          <a:bodyPr>
            <a:normAutofit/>
          </a:bodyPr>
          <a:lstStyle/>
          <a:p>
            <a:r>
              <a:rPr lang="fr-FR" dirty="0"/>
              <a:t>Rénovation de l’immeuble </a:t>
            </a:r>
            <a:r>
              <a:rPr lang="fr-FR" dirty="0" err="1"/>
              <a:t>Topaz</a:t>
            </a:r>
            <a:r>
              <a:rPr lang="fr-FR" dirty="0"/>
              <a:t> à </a:t>
            </a:r>
            <a:r>
              <a:rPr lang="fr-FR" dirty="0" err="1"/>
              <a:t>vélizy</a:t>
            </a:r>
            <a:endParaRPr lang="fr-FR" dirty="0"/>
          </a:p>
        </p:txBody>
      </p:sp>
      <p:pic>
        <p:nvPicPr>
          <p:cNvPr id="3" name="Image 2">
            <a:extLst>
              <a:ext uri="{FF2B5EF4-FFF2-40B4-BE49-F238E27FC236}">
                <a16:creationId xmlns:a16="http://schemas.microsoft.com/office/drawing/2014/main" id="{6740C8EA-D942-31A7-623B-144504A7943D}"/>
              </a:ext>
            </a:extLst>
          </p:cNvPr>
          <p:cNvPicPr>
            <a:picLocks noChangeAspect="1"/>
          </p:cNvPicPr>
          <p:nvPr/>
        </p:nvPicPr>
        <p:blipFill>
          <a:blip r:embed="rId2"/>
          <a:stretch>
            <a:fillRect/>
          </a:stretch>
        </p:blipFill>
        <p:spPr>
          <a:xfrm>
            <a:off x="18096001" y="3962125"/>
            <a:ext cx="5471999" cy="7804262"/>
          </a:xfrm>
          <a:prstGeom prst="rect">
            <a:avLst/>
          </a:prstGeom>
        </p:spPr>
      </p:pic>
    </p:spTree>
    <p:extLst>
      <p:ext uri="{BB962C8B-B14F-4D97-AF65-F5344CB8AC3E}">
        <p14:creationId xmlns:p14="http://schemas.microsoft.com/office/powerpoint/2010/main" val="13664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BCB44B71-62AD-75A8-A8ED-121D88ED24D7}"/>
              </a:ext>
            </a:extLst>
          </p:cNvPr>
          <p:cNvSpPr>
            <a:spLocks noGrp="1"/>
          </p:cNvSpPr>
          <p:nvPr>
            <p:ph type="title"/>
          </p:nvPr>
        </p:nvSpPr>
        <p:spPr>
          <a:xfrm>
            <a:off x="1806836" y="822324"/>
            <a:ext cx="19469100" cy="1103311"/>
          </a:xfrm>
        </p:spPr>
        <p:txBody>
          <a:bodyPr/>
          <a:lstStyle/>
          <a:p>
            <a:r>
              <a:rPr lang="fr-FR" dirty="0"/>
              <a:t>Déroulement de l’opération</a:t>
            </a:r>
          </a:p>
        </p:txBody>
      </p:sp>
      <p:sp>
        <p:nvSpPr>
          <p:cNvPr id="5" name="Espace réservé du numéro de diapositive 4">
            <a:extLst>
              <a:ext uri="{FF2B5EF4-FFF2-40B4-BE49-F238E27FC236}">
                <a16:creationId xmlns:a16="http://schemas.microsoft.com/office/drawing/2014/main" id="{81C0E27C-38BD-5ECD-D7EB-904DBE378F44}"/>
              </a:ext>
            </a:extLst>
          </p:cNvPr>
          <p:cNvSpPr>
            <a:spLocks noGrp="1"/>
          </p:cNvSpPr>
          <p:nvPr>
            <p:ph type="sldNum" sz="quarter" idx="12"/>
          </p:nvPr>
        </p:nvSpPr>
        <p:spPr/>
        <p:txBody>
          <a:bodyPr/>
          <a:lstStyle/>
          <a:p>
            <a:r>
              <a:rPr lang="en-US">
                <a:solidFill>
                  <a:schemeClr val="accent4"/>
                </a:solidFill>
              </a:rPr>
              <a:t>///</a:t>
            </a:r>
            <a:fld id="{58339581-759F-43B7-B47D-47F906F0E294}" type="slidenum">
              <a:rPr lang="en-US" smtClean="0"/>
              <a:pPr/>
              <a:t>3</a:t>
            </a:fld>
            <a:endParaRPr lang="en-US" dirty="0"/>
          </a:p>
        </p:txBody>
      </p:sp>
      <p:sp>
        <p:nvSpPr>
          <p:cNvPr id="3" name="ZoneTexte 2">
            <a:extLst>
              <a:ext uri="{FF2B5EF4-FFF2-40B4-BE49-F238E27FC236}">
                <a16:creationId xmlns:a16="http://schemas.microsoft.com/office/drawing/2014/main" id="{67ABA6A3-D433-6E1C-7924-EFC709F7436A}"/>
              </a:ext>
            </a:extLst>
          </p:cNvPr>
          <p:cNvSpPr txBox="1"/>
          <p:nvPr/>
        </p:nvSpPr>
        <p:spPr>
          <a:xfrm>
            <a:off x="1968000" y="1925635"/>
            <a:ext cx="16324892" cy="1775358"/>
          </a:xfrm>
          <a:prstGeom prst="rect">
            <a:avLst/>
          </a:prstGeom>
          <a:noFill/>
        </p:spPr>
        <p:txBody>
          <a:bodyPr wrap="square">
            <a:spAutoFit/>
          </a:bodyPr>
          <a:lstStyle/>
          <a:p>
            <a:pPr lvl="2" algn="just">
              <a:lnSpc>
                <a:spcPct val="200000"/>
              </a:lnSpc>
              <a:defRPr/>
            </a:pPr>
            <a:endParaRPr lang="fr-FR" sz="2400" dirty="0"/>
          </a:p>
          <a:p>
            <a:pPr lvl="2">
              <a:lnSpc>
                <a:spcPct val="200000"/>
              </a:lnSpc>
              <a:defRPr/>
            </a:pPr>
            <a:endParaRPr lang="fr-FR" dirty="0"/>
          </a:p>
        </p:txBody>
      </p:sp>
      <p:sp>
        <p:nvSpPr>
          <p:cNvPr id="6" name="Espace réservé du contenu 10">
            <a:extLst>
              <a:ext uri="{FF2B5EF4-FFF2-40B4-BE49-F238E27FC236}">
                <a16:creationId xmlns:a16="http://schemas.microsoft.com/office/drawing/2014/main" id="{B622CFAB-45B7-9841-9440-AD29C1E31B49}"/>
              </a:ext>
            </a:extLst>
          </p:cNvPr>
          <p:cNvSpPr txBox="1">
            <a:spLocks/>
          </p:cNvSpPr>
          <p:nvPr/>
        </p:nvSpPr>
        <p:spPr>
          <a:xfrm>
            <a:off x="1968000" y="2306125"/>
            <a:ext cx="21307164" cy="11088000"/>
          </a:xfrm>
          <a:prstGeom prst="rect">
            <a:avLst/>
          </a:prstGeom>
        </p:spPr>
        <p:txBody>
          <a:bodyPr>
            <a:normAutofit lnSpcReduction="10000"/>
          </a:bodyPr>
          <a:lstStyle>
            <a:lvl1pPr marL="456148" indent="-456148" algn="l" defTabSz="1824594" rtl="0" eaLnBrk="1" latinLnBrk="0" hangingPunct="1">
              <a:lnSpc>
                <a:spcPct val="120000"/>
              </a:lnSpc>
              <a:spcBef>
                <a:spcPts val="1995"/>
              </a:spcBef>
              <a:buFont typeface="Arial" panose="020B0604020202020204" pitchFamily="34" charset="0"/>
              <a:buChar char="•"/>
              <a:defRPr lang="fr-FR" sz="3600" kern="1200" dirty="0">
                <a:solidFill>
                  <a:srgbClr val="343534"/>
                </a:solidFill>
                <a:latin typeface="Montserrat SemiBold" panose="00000700000000000000" pitchFamily="2" charset="0"/>
                <a:ea typeface="+mn-ea"/>
                <a:cs typeface="+mn-cs"/>
              </a:defRPr>
            </a:lvl1pPr>
            <a:lvl2pPr marL="571500" indent="-571500" algn="l" defTabSz="1824594" rtl="0" eaLnBrk="1" latinLnBrk="0" hangingPunct="1">
              <a:lnSpc>
                <a:spcPct val="120000"/>
              </a:lnSpc>
              <a:spcBef>
                <a:spcPts val="998"/>
              </a:spcBef>
              <a:buFont typeface="Arial" panose="020B0604020202020204" pitchFamily="34" charset="0"/>
              <a:buChar char="•"/>
              <a:defRPr lang="fr-FR" sz="2800" kern="1200" dirty="0">
                <a:solidFill>
                  <a:srgbClr val="343534"/>
                </a:solidFill>
                <a:latin typeface="Montserrat Medium" panose="00000600000000000000" pitchFamily="2" charset="0"/>
                <a:ea typeface="+mn-ea"/>
                <a:cs typeface="+mn-cs"/>
              </a:defRPr>
            </a:lvl2pPr>
            <a:lvl3pPr marL="830262" indent="-457200" algn="l" defTabSz="1824594" rtl="0" eaLnBrk="1" latinLnBrk="0" hangingPunct="1">
              <a:lnSpc>
                <a:spcPct val="120000"/>
              </a:lnSpc>
              <a:spcBef>
                <a:spcPts val="998"/>
              </a:spcBef>
              <a:buFont typeface="Arial" panose="020B0604020202020204" pitchFamily="34" charset="0"/>
              <a:buChar char="•"/>
              <a:defRPr lang="fr-FR" sz="2800" kern="1200" dirty="0">
                <a:solidFill>
                  <a:srgbClr val="343534"/>
                </a:solidFill>
                <a:latin typeface="Montserrat" panose="00000500000000000000" pitchFamily="2" charset="0"/>
                <a:ea typeface="+mn-ea"/>
                <a:cs typeface="+mn-cs"/>
              </a:defRPr>
            </a:lvl3pPr>
            <a:lvl4pPr marL="1098550" indent="-571500" algn="l" defTabSz="1824594" rtl="0" eaLnBrk="1" latinLnBrk="0" hangingPunct="1">
              <a:lnSpc>
                <a:spcPct val="120000"/>
              </a:lnSpc>
              <a:spcBef>
                <a:spcPts val="998"/>
              </a:spcBef>
              <a:buFont typeface="Arial" panose="020B0604020202020204" pitchFamily="34" charset="0"/>
              <a:buChar char="•"/>
              <a:defRPr lang="fr-FR" sz="2400" kern="1200" dirty="0">
                <a:solidFill>
                  <a:srgbClr val="343534"/>
                </a:solidFill>
                <a:latin typeface="Montserrat" panose="00000500000000000000" pitchFamily="2" charset="0"/>
                <a:ea typeface="+mn-ea"/>
                <a:cs typeface="+mn-cs"/>
              </a:defRPr>
            </a:lvl4pPr>
            <a:lvl5pPr marL="1203325" indent="-571500" algn="l" defTabSz="1824594" rtl="0" eaLnBrk="1" latinLnBrk="0" hangingPunct="1">
              <a:lnSpc>
                <a:spcPct val="120000"/>
              </a:lnSpc>
              <a:spcBef>
                <a:spcPts val="998"/>
              </a:spcBef>
              <a:buFont typeface="Arial" panose="020B0604020202020204" pitchFamily="34" charset="0"/>
              <a:buChar char="•"/>
              <a:defRPr lang="en-US" sz="2400" i="1" kern="1200" dirty="0">
                <a:solidFill>
                  <a:srgbClr val="343534"/>
                </a:solidFill>
                <a:latin typeface="Montserrat" panose="00000500000000000000" pitchFamily="2" charset="0"/>
                <a:ea typeface="+mn-ea"/>
                <a:cs typeface="+mn-cs"/>
              </a:defRPr>
            </a:lvl5pPr>
            <a:lvl6pPr marL="501763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6pPr>
            <a:lvl7pPr marL="5929930"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7pPr>
            <a:lvl8pPr marL="6842227"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8pPr>
            <a:lvl9pPr marL="775452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9pPr>
          </a:lstStyle>
          <a:p>
            <a:pPr marL="0" indent="0" algn="just">
              <a:buNone/>
            </a:pPr>
            <a:r>
              <a:rPr lang="fr-FR" sz="4000" i="0" u="none" strike="noStrike" baseline="0" dirty="0">
                <a:solidFill>
                  <a:schemeClr val="accent1"/>
                </a:solidFill>
                <a:latin typeface="KoHo-Light"/>
                <a:cs typeface="KoHo"/>
              </a:rPr>
              <a:t>CONTEXTE SOCIETE DE LA TOUR EIFFEL</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prstClr val="black"/>
                </a:solidFill>
                <a:effectLst/>
                <a:uLnTx/>
                <a:uFillTx/>
                <a:latin typeface="Montserrat"/>
                <a:ea typeface="+mn-ea"/>
                <a:cs typeface="+mn-cs"/>
              </a:rPr>
              <a:t>Identification des matériaux du projet pouvant être réutilisés in situ &amp; ex-situ</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200" b="0" i="0" u="none" strike="noStrike" baseline="0" dirty="0">
                <a:solidFill>
                  <a:srgbClr val="3B3C3A"/>
                </a:solidFill>
                <a:latin typeface="Montserrat" panose="00000500000000000000" pitchFamily="2" charset="0"/>
              </a:rPr>
              <a:t>Intégration du Booster du Réemploi dès son lancement</a:t>
            </a:r>
            <a:r>
              <a:rPr lang="fr-FR" sz="3200" dirty="0">
                <a:solidFill>
                  <a:srgbClr val="3B3C3A"/>
                </a:solidFill>
                <a:latin typeface="Montserrat" panose="00000500000000000000" pitchFamily="2" charset="0"/>
              </a:rPr>
              <a:t> en 2020</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200" dirty="0">
                <a:solidFill>
                  <a:srgbClr val="3B3C3A"/>
                </a:solidFill>
                <a:latin typeface="Montserrat" panose="00000500000000000000" pitchFamily="2" charset="0"/>
              </a:rPr>
              <a:t>Dynamique de la loi AGEC : audit ressources, accompagnement économie circulaire</a:t>
            </a:r>
          </a:p>
          <a:p>
            <a:pPr marL="0" indent="0" algn="just">
              <a:buNone/>
            </a:pPr>
            <a:endParaRPr lang="fr-FR" sz="2200" b="1" i="0" u="none" strike="noStrike" baseline="0" dirty="0">
              <a:solidFill>
                <a:schemeClr val="accent1"/>
              </a:solidFill>
            </a:endParaRPr>
          </a:p>
          <a:p>
            <a:pPr marL="0" indent="0" algn="just">
              <a:buNone/>
            </a:pPr>
            <a:r>
              <a:rPr lang="fr-FR" sz="4000" i="0" u="none" strike="noStrike" baseline="0" dirty="0">
                <a:solidFill>
                  <a:schemeClr val="accent1"/>
                </a:solidFill>
                <a:latin typeface="KoHo-Light"/>
              </a:rPr>
              <a:t>OPERATION</a:t>
            </a:r>
            <a:endParaRPr lang="fr-FR" sz="4000" i="0" u="none" strike="noStrike" baseline="0" dirty="0">
              <a:solidFill>
                <a:srgbClr val="000000"/>
              </a:solidFill>
              <a:latin typeface="KoHo-Light"/>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200" dirty="0">
                <a:solidFill>
                  <a:srgbClr val="3B3C3A"/>
                </a:solidFill>
                <a:latin typeface="Montserrat" panose="00000500000000000000" pitchFamily="2" charset="0"/>
              </a:rPr>
              <a:t>Rénovation du Bâtiment </a:t>
            </a:r>
            <a:r>
              <a:rPr lang="fr-FR" sz="3200" b="0" i="0" u="none" strike="noStrike" baseline="0" dirty="0">
                <a:solidFill>
                  <a:srgbClr val="3B3C3A"/>
                </a:solidFill>
                <a:latin typeface="Montserrat" panose="00000500000000000000" pitchFamily="2" charset="0"/>
              </a:rPr>
              <a:t>«</a:t>
            </a:r>
            <a:r>
              <a:rPr lang="fr-FR" sz="3200" b="0" i="0" u="none" strike="noStrike" baseline="0" dirty="0" err="1">
                <a:solidFill>
                  <a:srgbClr val="3B3C3A"/>
                </a:solidFill>
                <a:latin typeface="Montserrat" panose="00000500000000000000" pitchFamily="2" charset="0"/>
              </a:rPr>
              <a:t>Topaz</a:t>
            </a:r>
            <a:r>
              <a:rPr lang="fr-FR" sz="3200" b="0" i="0" u="none" strike="noStrike" baseline="0" dirty="0">
                <a:solidFill>
                  <a:srgbClr val="3B3C3A"/>
                </a:solidFill>
                <a:latin typeface="Montserrat" panose="00000500000000000000" pitchFamily="2" charset="0"/>
              </a:rPr>
              <a:t> » : un enjeu fort pour la Société de la Tour Eiffel / </a:t>
            </a:r>
            <a:r>
              <a:rPr lang="fr-FR" sz="3200" dirty="0">
                <a:solidFill>
                  <a:srgbClr val="3B3C3A"/>
                </a:solidFill>
                <a:latin typeface="Montserrat" panose="00000500000000000000" pitchFamily="2" charset="0"/>
              </a:rPr>
              <a:t>S</a:t>
            </a:r>
            <a:r>
              <a:rPr lang="fr-FR" sz="3200" b="0" i="0" u="none" strike="noStrike" baseline="0" dirty="0">
                <a:solidFill>
                  <a:srgbClr val="3B3C3A"/>
                </a:solidFill>
                <a:latin typeface="Montserrat" panose="00000500000000000000" pitchFamily="2" charset="0"/>
              </a:rPr>
              <a:t>tratégie RSE</a:t>
            </a:r>
          </a:p>
          <a:p>
            <a:pPr marL="1069975" marR="0" lvl="0" indent="0" algn="just" defTabSz="1827246" rtl="0" eaLnBrk="1" fontAlgn="auto" latinLnBrk="0" hangingPunct="1">
              <a:lnSpc>
                <a:spcPct val="100000"/>
              </a:lnSpc>
              <a:spcBef>
                <a:spcPts val="0"/>
              </a:spcBef>
              <a:spcAft>
                <a:spcPts val="0"/>
              </a:spcAft>
              <a:buClrTx/>
              <a:buSzTx/>
              <a:buNone/>
              <a:tabLst/>
              <a:defRPr/>
            </a:pPr>
            <a:r>
              <a:rPr lang="fr-FR" sz="3200" b="0" i="0" u="none" strike="noStrike" baseline="0" dirty="0">
                <a:solidFill>
                  <a:srgbClr val="3B3C3A"/>
                </a:solidFill>
                <a:latin typeface="Montserrat" panose="00000500000000000000" pitchFamily="2" charset="0"/>
              </a:rPr>
              <a:t> </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200" dirty="0">
                <a:latin typeface="Montserrat" panose="00000500000000000000" pitchFamily="2" charset="0"/>
              </a:rPr>
              <a:t>Projet pilote de la stratégie RSE, porté sur une expérimentation d’un grand nombre de lots différents (16 concernés sur 20), pour aborder tous les aspects de l’économie circulaire, plus que de viser un impact carbone élevé</a:t>
            </a:r>
          </a:p>
          <a:p>
            <a:pPr marL="1069975" marR="0" lvl="0" indent="0" algn="just" defTabSz="1827246" rtl="0" eaLnBrk="1" fontAlgn="auto" latinLnBrk="0" hangingPunct="1">
              <a:lnSpc>
                <a:spcPct val="100000"/>
              </a:lnSpc>
              <a:spcBef>
                <a:spcPts val="0"/>
              </a:spcBef>
              <a:spcAft>
                <a:spcPts val="0"/>
              </a:spcAft>
              <a:buClrTx/>
              <a:buSzTx/>
              <a:buNone/>
              <a:tabLst/>
              <a:defRPr/>
            </a:pPr>
            <a:endParaRPr lang="fr-FR" sz="2800" dirty="0">
              <a:latin typeface="Montserrat" panose="00000500000000000000" pitchFamily="2" charset="0"/>
            </a:endParaRPr>
          </a:p>
          <a:p>
            <a:pPr marL="1901289" lvl="2" algn="just" defTabSz="1827246">
              <a:lnSpc>
                <a:spcPct val="100000"/>
              </a:lnSpc>
              <a:spcBef>
                <a:spcPts val="0"/>
              </a:spcBef>
              <a:defRPr/>
            </a:pPr>
            <a:r>
              <a:rPr lang="fr-FR" sz="3000" dirty="0">
                <a:solidFill>
                  <a:srgbClr val="3B3C3A"/>
                </a:solidFill>
                <a:latin typeface="Montserrat" panose="00000500000000000000" pitchFamily="2" charset="0"/>
              </a:rPr>
              <a:t>Réemploi,</a:t>
            </a:r>
          </a:p>
          <a:p>
            <a:pPr marL="2169577" lvl="3" algn="just" defTabSz="1827246">
              <a:lnSpc>
                <a:spcPct val="100000"/>
              </a:lnSpc>
              <a:spcBef>
                <a:spcPts val="0"/>
              </a:spcBef>
              <a:defRPr/>
            </a:pPr>
            <a:r>
              <a:rPr lang="fr-FR" sz="2800" dirty="0">
                <a:solidFill>
                  <a:srgbClr val="3B3C3A"/>
                </a:solidFill>
              </a:rPr>
              <a:t>Réemploi in situ</a:t>
            </a:r>
          </a:p>
          <a:p>
            <a:pPr marL="2169577" lvl="3" algn="just" defTabSz="1827246">
              <a:lnSpc>
                <a:spcPct val="100000"/>
              </a:lnSpc>
              <a:spcBef>
                <a:spcPts val="0"/>
              </a:spcBef>
              <a:defRPr/>
            </a:pPr>
            <a:r>
              <a:rPr lang="fr-FR" sz="2800" dirty="0">
                <a:solidFill>
                  <a:srgbClr val="3B3C3A"/>
                </a:solidFill>
                <a:latin typeface="Montserrat" panose="00000500000000000000" pitchFamily="2" charset="0"/>
              </a:rPr>
              <a:t>Réemploi ex situ</a:t>
            </a:r>
          </a:p>
          <a:p>
            <a:pPr marL="2169577" lvl="3" algn="just" defTabSz="1827246">
              <a:lnSpc>
                <a:spcPct val="100000"/>
              </a:lnSpc>
              <a:spcBef>
                <a:spcPts val="0"/>
              </a:spcBef>
              <a:defRPr/>
            </a:pPr>
            <a:r>
              <a:rPr lang="fr-FR" sz="2800" dirty="0">
                <a:solidFill>
                  <a:srgbClr val="3B3C3A"/>
                </a:solidFill>
              </a:rPr>
              <a:t>Surplus</a:t>
            </a:r>
          </a:p>
          <a:p>
            <a:pPr marL="1185327" lvl="1" indent="0" algn="just" defTabSz="1827246">
              <a:lnSpc>
                <a:spcPct val="100000"/>
              </a:lnSpc>
              <a:spcBef>
                <a:spcPts val="0"/>
              </a:spcBef>
              <a:buNone/>
              <a:defRPr/>
            </a:pPr>
            <a:endParaRPr lang="fr-FR" dirty="0">
              <a:solidFill>
                <a:srgbClr val="3B3C3A"/>
              </a:solidFill>
            </a:endParaRPr>
          </a:p>
          <a:p>
            <a:pPr marL="1901289" lvl="2" algn="just" defTabSz="1827246">
              <a:lnSpc>
                <a:spcPct val="100000"/>
              </a:lnSpc>
              <a:spcBef>
                <a:spcPts val="0"/>
              </a:spcBef>
              <a:defRPr/>
            </a:pPr>
            <a:r>
              <a:rPr lang="fr-FR" sz="3000" dirty="0">
                <a:solidFill>
                  <a:srgbClr val="3B3C3A"/>
                </a:solidFill>
                <a:latin typeface="Montserrat" panose="00000500000000000000" pitchFamily="2" charset="0"/>
              </a:rPr>
              <a:t>Eco-responsable</a:t>
            </a:r>
          </a:p>
          <a:p>
            <a:pPr marL="2169577" lvl="3" algn="just" defTabSz="1827246">
              <a:lnSpc>
                <a:spcPct val="100000"/>
              </a:lnSpc>
              <a:spcBef>
                <a:spcPts val="0"/>
              </a:spcBef>
              <a:defRPr/>
            </a:pPr>
            <a:r>
              <a:rPr lang="fr-FR" sz="2800" dirty="0">
                <a:solidFill>
                  <a:srgbClr val="3B3C3A"/>
                </a:solidFill>
                <a:latin typeface="Montserrat" panose="00000500000000000000" pitchFamily="2" charset="0"/>
              </a:rPr>
              <a:t>Biosourcé</a:t>
            </a:r>
          </a:p>
          <a:p>
            <a:pPr marL="2169577" lvl="3" algn="just" defTabSz="1827246">
              <a:lnSpc>
                <a:spcPct val="100000"/>
              </a:lnSpc>
              <a:spcBef>
                <a:spcPts val="0"/>
              </a:spcBef>
              <a:defRPr/>
            </a:pPr>
            <a:r>
              <a:rPr lang="fr-FR" sz="2800" dirty="0">
                <a:solidFill>
                  <a:srgbClr val="3B3C3A"/>
                </a:solidFill>
                <a:latin typeface="Montserrat" panose="00000500000000000000" pitchFamily="2" charset="0"/>
              </a:rPr>
              <a:t>Réutilisation</a:t>
            </a:r>
          </a:p>
          <a:p>
            <a:pPr marL="2169577" lvl="3" algn="just" defTabSz="1827246">
              <a:lnSpc>
                <a:spcPct val="100000"/>
              </a:lnSpc>
              <a:spcBef>
                <a:spcPts val="0"/>
              </a:spcBef>
              <a:defRPr/>
            </a:pPr>
            <a:r>
              <a:rPr lang="fr-FR" sz="2800" dirty="0">
                <a:solidFill>
                  <a:srgbClr val="3B3C3A"/>
                </a:solidFill>
                <a:latin typeface="Montserrat" panose="00000500000000000000" pitchFamily="2" charset="0"/>
              </a:rPr>
              <a:t>Recyclage</a:t>
            </a:r>
          </a:p>
          <a:p>
            <a:pPr marL="1642527" lvl="1" indent="-457200" algn="just" defTabSz="1827246">
              <a:lnSpc>
                <a:spcPct val="100000"/>
              </a:lnSpc>
              <a:spcBef>
                <a:spcPts val="0"/>
              </a:spcBef>
              <a:defRPr/>
            </a:pPr>
            <a:endParaRPr lang="fr-FR" dirty="0">
              <a:solidFill>
                <a:srgbClr val="3B3C3A"/>
              </a:solidFill>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200" b="0" i="0" u="none" strike="noStrike" baseline="0" dirty="0">
                <a:solidFill>
                  <a:srgbClr val="3B3C3A"/>
                </a:solidFill>
                <a:latin typeface="Montserrat" panose="00000500000000000000" pitchFamily="2" charset="0"/>
              </a:rPr>
              <a:t>Budget </a:t>
            </a:r>
            <a:r>
              <a:rPr lang="fr-FR" sz="3200" dirty="0">
                <a:solidFill>
                  <a:srgbClr val="3B3C3A"/>
                </a:solidFill>
                <a:latin typeface="Montserrat" panose="00000500000000000000" pitchFamily="2" charset="0"/>
              </a:rPr>
              <a:t>(3 M€) </a:t>
            </a:r>
            <a:endParaRPr lang="fr-FR" sz="3200" b="0" i="0" u="none" strike="noStrike" baseline="0" dirty="0">
              <a:solidFill>
                <a:srgbClr val="3B3C3A"/>
              </a:solidFill>
              <a:latin typeface="Montserrat" panose="00000500000000000000" pitchFamily="2" charset="0"/>
            </a:endParaRPr>
          </a:p>
        </p:txBody>
      </p:sp>
    </p:spTree>
    <p:extLst>
      <p:ext uri="{BB962C8B-B14F-4D97-AF65-F5344CB8AC3E}">
        <p14:creationId xmlns:p14="http://schemas.microsoft.com/office/powerpoint/2010/main" val="381372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D301635-8C08-07DA-CB04-1B608E58E49B}"/>
              </a:ext>
            </a:extLst>
          </p:cNvPr>
          <p:cNvSpPr>
            <a:spLocks noGrp="1"/>
          </p:cNvSpPr>
          <p:nvPr>
            <p:ph type="title"/>
          </p:nvPr>
        </p:nvSpPr>
        <p:spPr/>
        <p:txBody>
          <a:bodyPr/>
          <a:lstStyle/>
          <a:p>
            <a:r>
              <a:rPr lang="fr-FR" dirty="0"/>
              <a:t>Le curage</a:t>
            </a:r>
          </a:p>
        </p:txBody>
      </p:sp>
      <p:sp>
        <p:nvSpPr>
          <p:cNvPr id="5" name="Espace réservé du numéro de diapositive 4">
            <a:extLst>
              <a:ext uri="{FF2B5EF4-FFF2-40B4-BE49-F238E27FC236}">
                <a16:creationId xmlns:a16="http://schemas.microsoft.com/office/drawing/2014/main" id="{81C0E27C-38BD-5ECD-D7EB-904DBE378F44}"/>
              </a:ext>
            </a:extLst>
          </p:cNvPr>
          <p:cNvSpPr>
            <a:spLocks noGrp="1"/>
          </p:cNvSpPr>
          <p:nvPr>
            <p:ph type="sldNum" sz="quarter" idx="12"/>
          </p:nvPr>
        </p:nvSpPr>
        <p:spPr/>
        <p:txBody>
          <a:bodyPr/>
          <a:lstStyle/>
          <a:p>
            <a:r>
              <a:rPr lang="en-US">
                <a:solidFill>
                  <a:schemeClr val="accent4"/>
                </a:solidFill>
              </a:rPr>
              <a:t>///</a:t>
            </a:r>
            <a:fld id="{58339581-759F-43B7-B47D-47F906F0E294}" type="slidenum">
              <a:rPr lang="en-US" smtClean="0"/>
              <a:pPr/>
              <a:t>4</a:t>
            </a:fld>
            <a:endParaRPr lang="en-US" dirty="0"/>
          </a:p>
        </p:txBody>
      </p:sp>
      <p:sp>
        <p:nvSpPr>
          <p:cNvPr id="2" name="ZoneTexte 1">
            <a:extLst>
              <a:ext uri="{FF2B5EF4-FFF2-40B4-BE49-F238E27FC236}">
                <a16:creationId xmlns:a16="http://schemas.microsoft.com/office/drawing/2014/main" id="{5F6B81AF-7879-F187-2D79-ABFB013B8C40}"/>
              </a:ext>
            </a:extLst>
          </p:cNvPr>
          <p:cNvSpPr txBox="1"/>
          <p:nvPr/>
        </p:nvSpPr>
        <p:spPr>
          <a:xfrm>
            <a:off x="2021742" y="1956769"/>
            <a:ext cx="21522624" cy="11741676"/>
          </a:xfrm>
          <a:prstGeom prst="rect">
            <a:avLst/>
          </a:prstGeom>
          <a:noFill/>
        </p:spPr>
        <p:txBody>
          <a:bodyPr wrap="square" rtlCol="0">
            <a:spAutoFit/>
          </a:bodyPr>
          <a:lstStyle/>
          <a:p>
            <a:pPr algn="just"/>
            <a:r>
              <a:rPr lang="fr-FR" sz="3500" dirty="0">
                <a:solidFill>
                  <a:schemeClr val="accent1"/>
                </a:solidFill>
                <a:latin typeface="KoHo-Light"/>
              </a:rPr>
              <a:t>Audit ressources par Citaé, AMO économie circulaire</a:t>
            </a:r>
          </a:p>
          <a:p>
            <a:pPr algn="just"/>
            <a:endParaRPr lang="fr-FR" sz="1400" dirty="0"/>
          </a:p>
          <a:p>
            <a:pPr marL="1527175" indent="-457200" algn="just">
              <a:buFont typeface="Arial" panose="020B0604020202020204" pitchFamily="34" charset="0"/>
              <a:buChar char="•"/>
            </a:pPr>
            <a:r>
              <a:rPr lang="fr-FR" sz="3000" dirty="0"/>
              <a:t>Identification des matériaux du projet pouvant être réutilisés in situ &amp; ex-situ</a:t>
            </a:r>
          </a:p>
          <a:p>
            <a:pPr marL="1069975" algn="just"/>
            <a:endParaRPr lang="fr-FR" sz="3000" dirty="0"/>
          </a:p>
          <a:p>
            <a:pPr marL="1527175" indent="-457200" algn="just">
              <a:buFont typeface="Arial" panose="020B0604020202020204" pitchFamily="34" charset="0"/>
              <a:buChar char="•"/>
            </a:pPr>
            <a:r>
              <a:rPr lang="fr-FR" sz="3000" dirty="0"/>
              <a:t>Ensemble des matériaux du projet répondant aux objectifs de réemploi et d’économie circulaire,  soigneusement déposé, reconditionné et stocké sur site.</a:t>
            </a:r>
          </a:p>
          <a:p>
            <a:pPr marL="1884363" algn="just"/>
            <a:endParaRPr lang="fr-FR" sz="3000" dirty="0"/>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prstClr val="black"/>
                </a:solidFill>
                <a:effectLst/>
                <a:uLnTx/>
                <a:uFillTx/>
                <a:latin typeface="Montserrat"/>
                <a:ea typeface="+mn-ea"/>
                <a:cs typeface="+mn-cs"/>
              </a:rPr>
              <a:t>Condition de la réussite de cette 1</a:t>
            </a:r>
            <a:r>
              <a:rPr kumimoji="0" lang="fr-FR" sz="3000" b="0" i="0" u="none" strike="noStrike" kern="1200" cap="none" spc="0" normalizeH="0" baseline="30000" noProof="0" dirty="0">
                <a:ln>
                  <a:noFill/>
                </a:ln>
                <a:solidFill>
                  <a:prstClr val="black"/>
                </a:solidFill>
                <a:effectLst/>
                <a:uLnTx/>
                <a:uFillTx/>
                <a:latin typeface="Montserrat"/>
                <a:ea typeface="+mn-ea"/>
                <a:cs typeface="+mn-cs"/>
              </a:rPr>
              <a:t>ère</a:t>
            </a:r>
            <a:r>
              <a:rPr kumimoji="0" lang="fr-FR" sz="3000" b="0" i="0" u="none" strike="noStrike" kern="1200" cap="none" spc="0" normalizeH="0" baseline="0" noProof="0" dirty="0">
                <a:ln>
                  <a:noFill/>
                </a:ln>
                <a:solidFill>
                  <a:prstClr val="black"/>
                </a:solidFill>
                <a:effectLst/>
                <a:uLnTx/>
                <a:uFillTx/>
                <a:latin typeface="Montserrat"/>
                <a:ea typeface="+mn-ea"/>
                <a:cs typeface="+mn-cs"/>
              </a:rPr>
              <a:t> phase</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t>Acceptation des maîtres d’œuvre et entreprises à s’investir dans la démarche</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t>Suivi rigoureux par un sachant (AMO économie circulaire)</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t>Expérimentation de l’entreprise de curage (Tricycle)</a:t>
            </a:r>
          </a:p>
          <a:p>
            <a:pPr marL="1466850" marR="0" lvl="2" algn="just" defTabSz="1827246" rtl="0" eaLnBrk="1" fontAlgn="auto" latinLnBrk="0" hangingPunct="1">
              <a:lnSpc>
                <a:spcPct val="100000"/>
              </a:lnSpc>
              <a:spcBef>
                <a:spcPts val="0"/>
              </a:spcBef>
              <a:spcAft>
                <a:spcPts val="0"/>
              </a:spcAft>
              <a:buClrTx/>
              <a:buSzTx/>
              <a:tabLst/>
              <a:defRPr/>
            </a:pPr>
            <a:endParaRPr lang="fr-FR" sz="2600" dirty="0"/>
          </a:p>
          <a:p>
            <a:pPr marL="0" marR="0" lvl="0" indent="0" algn="just" defTabSz="1827246" rtl="0" eaLnBrk="1" fontAlgn="auto" latinLnBrk="0" hangingPunct="1">
              <a:lnSpc>
                <a:spcPct val="10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AB2328"/>
                </a:solidFill>
                <a:effectLst/>
                <a:uLnTx/>
                <a:uFillTx/>
                <a:latin typeface="KoHo-Light"/>
                <a:ea typeface="+mn-ea"/>
                <a:cs typeface="+mn-cs"/>
              </a:rPr>
              <a:t>Bilan du curage – 143 t de déchets envoyées vers les filières spécialisées : </a:t>
            </a:r>
            <a:r>
              <a:rPr kumimoji="0" lang="fr-FR" sz="3500" b="0" i="0" u="none" strike="noStrike" kern="1200" cap="none" spc="0" normalizeH="0" baseline="0" noProof="0" dirty="0" err="1">
                <a:ln>
                  <a:noFill/>
                </a:ln>
                <a:solidFill>
                  <a:srgbClr val="AB2328"/>
                </a:solidFill>
                <a:effectLst/>
                <a:uLnTx/>
                <a:uFillTx/>
                <a:latin typeface="KoHo-Light"/>
                <a:ea typeface="+mn-ea"/>
                <a:cs typeface="+mn-cs"/>
              </a:rPr>
              <a:t>Valdelia</a:t>
            </a:r>
            <a:r>
              <a:rPr kumimoji="0" lang="fr-FR" sz="3500" b="0" i="0" u="none" strike="noStrike" kern="1200" cap="none" spc="0" normalizeH="0" baseline="0" noProof="0" dirty="0">
                <a:ln>
                  <a:noFill/>
                </a:ln>
                <a:solidFill>
                  <a:srgbClr val="AB2328"/>
                </a:solidFill>
                <a:effectLst/>
                <a:uLnTx/>
                <a:uFillTx/>
                <a:latin typeface="KoHo-Light"/>
                <a:ea typeface="+mn-ea"/>
                <a:cs typeface="+mn-cs"/>
              </a:rPr>
              <a:t> (éco-organisme, pour les DAE), Paprec (gravas, plâtre, bois, …), Derichebourg (ferraille), </a:t>
            </a:r>
            <a:r>
              <a:rPr kumimoji="0" lang="fr-FR" sz="3500" b="0" i="0" u="none" strike="noStrike" kern="1200" cap="none" spc="0" normalizeH="0" baseline="0" noProof="0" dirty="0" err="1">
                <a:ln>
                  <a:noFill/>
                </a:ln>
                <a:solidFill>
                  <a:srgbClr val="AB2328"/>
                </a:solidFill>
                <a:effectLst/>
                <a:uLnTx/>
                <a:uFillTx/>
                <a:latin typeface="KoHo-Light"/>
                <a:ea typeface="+mn-ea"/>
                <a:cs typeface="+mn-cs"/>
              </a:rPr>
              <a:t>Tarkett</a:t>
            </a:r>
            <a:r>
              <a:rPr kumimoji="0" lang="fr-FR" sz="3500" b="0" i="0" u="none" strike="noStrike" kern="1200" cap="none" spc="0" normalizeH="0" baseline="0" noProof="0" dirty="0">
                <a:ln>
                  <a:noFill/>
                </a:ln>
                <a:solidFill>
                  <a:srgbClr val="AB2328"/>
                </a:solidFill>
                <a:effectLst/>
                <a:uLnTx/>
                <a:uFillTx/>
                <a:latin typeface="KoHo-Light"/>
                <a:ea typeface="+mn-ea"/>
                <a:cs typeface="+mn-cs"/>
              </a:rPr>
              <a:t> (moquette)</a:t>
            </a:r>
            <a:endParaRPr kumimoji="0" lang="fr-FR" sz="3000" b="0" i="0" u="none" strike="noStrike" kern="1200" cap="none" spc="0" normalizeH="0" baseline="0" noProof="0" dirty="0">
              <a:ln>
                <a:noFill/>
              </a:ln>
              <a:solidFill>
                <a:prstClr val="black"/>
              </a:solidFill>
              <a:effectLst/>
              <a:uLnTx/>
              <a:uFillTx/>
              <a:latin typeface="Montserrat"/>
              <a:ea typeface="+mn-ea"/>
              <a:cs typeface="+mn-cs"/>
            </a:endParaRPr>
          </a:p>
          <a:p>
            <a:pPr marL="1069975" marR="0" lvl="0" indent="0" defTabSz="1827246" rtl="0" eaLnBrk="1" fontAlgn="auto" latinLnBrk="0" hangingPunct="1">
              <a:lnSpc>
                <a:spcPct val="100000"/>
              </a:lnSpc>
              <a:spcBef>
                <a:spcPts val="0"/>
              </a:spcBef>
              <a:spcAft>
                <a:spcPts val="0"/>
              </a:spcAft>
              <a:buClrTx/>
              <a:buSzTx/>
              <a:buNone/>
              <a:tabLst/>
              <a:defRPr/>
            </a:pPr>
            <a:endParaRPr kumimoji="0" lang="fr-FR" sz="3000" b="0" i="0" u="none" strike="noStrike" kern="1200" cap="none" spc="0" normalizeH="0" baseline="0" noProof="0" dirty="0">
              <a:ln>
                <a:noFill/>
              </a:ln>
              <a:solidFill>
                <a:prstClr val="black"/>
              </a:solidFill>
              <a:effectLst/>
              <a:uLnTx/>
              <a:uFillTx/>
              <a:latin typeface="Montserrat"/>
              <a:ea typeface="+mn-ea"/>
              <a:cs typeface="+mn-cs"/>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prstClr val="black"/>
                </a:solidFill>
                <a:effectLst/>
                <a:uLnTx/>
                <a:uFillTx/>
                <a:latin typeface="Montserrat"/>
                <a:ea typeface="+mn-ea"/>
                <a:cs typeface="+mn-cs"/>
              </a:rPr>
              <a:t>128 t de matières recyclées – Taux de valorisation de 86 % </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solidFill>
                  <a:prstClr val="black"/>
                </a:solidFill>
                <a:latin typeface="Montserrat"/>
              </a:rPr>
              <a:t>Gravats : 89 t</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solidFill>
                  <a:prstClr val="black"/>
                </a:solidFill>
                <a:latin typeface="Montserrat"/>
              </a:rPr>
              <a:t>Plâtre : 7 t</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solidFill>
                  <a:prstClr val="black"/>
                </a:solidFill>
                <a:latin typeface="Montserrat"/>
              </a:rPr>
              <a:t>Ferraille : 3 t</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solidFill>
                  <a:prstClr val="black"/>
                </a:solidFill>
                <a:latin typeface="Montserrat"/>
              </a:rPr>
              <a:t>Déchets d’ameublement et d’équipement (DAE) : 3 t</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solidFill>
                  <a:prstClr val="black"/>
                </a:solidFill>
                <a:latin typeface="Montserrat"/>
              </a:rPr>
              <a:t>Moquette : 2 t</a:t>
            </a:r>
          </a:p>
          <a:p>
            <a:pPr marL="1069975" marR="0" lvl="0" indent="0" algn="just" defTabSz="1827246"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a:ln>
                <a:noFill/>
              </a:ln>
              <a:solidFill>
                <a:prstClr val="black"/>
              </a:solidFill>
              <a:effectLst/>
              <a:uLnTx/>
              <a:uFillTx/>
              <a:latin typeface="Montserrat"/>
              <a:ea typeface="+mn-ea"/>
              <a:cs typeface="+mn-cs"/>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prstClr val="black"/>
                </a:solidFill>
                <a:effectLst/>
                <a:uLnTx/>
                <a:uFillTx/>
                <a:latin typeface="Montserrat"/>
                <a:ea typeface="+mn-ea"/>
                <a:cs typeface="+mn-cs"/>
              </a:rPr>
              <a:t>20 t de déchets évités grâce au réemploi – Taux de réemploi de 13,5 %</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solidFill>
                  <a:prstClr val="black"/>
                </a:solidFill>
                <a:latin typeface="Montserrat"/>
              </a:rPr>
              <a:t>17 Tonnes en réemploi in situ </a:t>
            </a: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sz="2600" dirty="0">
                <a:solidFill>
                  <a:prstClr val="black"/>
                </a:solidFill>
                <a:latin typeface="Montserrat"/>
              </a:rPr>
              <a:t>3 Tonnes stockées/revendues par Tricycle : tables, chaises, mobiliers RIE ou réemployées ex situ par STE</a:t>
            </a:r>
          </a:p>
          <a:p>
            <a:pPr marL="1466850" marR="0" lvl="2" algn="just" defTabSz="1827246" rtl="0" eaLnBrk="1" fontAlgn="auto" latinLnBrk="0" hangingPunct="1">
              <a:lnSpc>
                <a:spcPct val="100000"/>
              </a:lnSpc>
              <a:spcBef>
                <a:spcPts val="0"/>
              </a:spcBef>
              <a:spcAft>
                <a:spcPts val="0"/>
              </a:spcAft>
              <a:buClrTx/>
              <a:buSzTx/>
              <a:tabLst/>
              <a:defRPr/>
            </a:pPr>
            <a:endParaRPr lang="fr-FR" sz="2600" dirty="0"/>
          </a:p>
        </p:txBody>
      </p:sp>
      <p:pic>
        <p:nvPicPr>
          <p:cNvPr id="12" name="Image 11">
            <a:extLst>
              <a:ext uri="{FF2B5EF4-FFF2-40B4-BE49-F238E27FC236}">
                <a16:creationId xmlns:a16="http://schemas.microsoft.com/office/drawing/2014/main" id="{45B6752F-E184-5557-B7F0-9FE881F13465}"/>
              </a:ext>
            </a:extLst>
          </p:cNvPr>
          <p:cNvPicPr>
            <a:picLocks noChangeAspect="1"/>
          </p:cNvPicPr>
          <p:nvPr/>
        </p:nvPicPr>
        <p:blipFill>
          <a:blip r:embed="rId2"/>
          <a:stretch>
            <a:fillRect/>
          </a:stretch>
        </p:blipFill>
        <p:spPr>
          <a:xfrm>
            <a:off x="17159124" y="8282125"/>
            <a:ext cx="4119777" cy="3096000"/>
          </a:xfrm>
          <a:prstGeom prst="rect">
            <a:avLst/>
          </a:prstGeom>
        </p:spPr>
      </p:pic>
    </p:spTree>
    <p:extLst>
      <p:ext uri="{BB962C8B-B14F-4D97-AF65-F5344CB8AC3E}">
        <p14:creationId xmlns:p14="http://schemas.microsoft.com/office/powerpoint/2010/main" val="304229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AF15C45A-F260-7B9C-B3E7-CD531C5C5696}"/>
              </a:ext>
            </a:extLst>
          </p:cNvPr>
          <p:cNvSpPr>
            <a:spLocks noGrp="1"/>
          </p:cNvSpPr>
          <p:nvPr>
            <p:ph idx="1"/>
          </p:nvPr>
        </p:nvSpPr>
        <p:spPr>
          <a:xfrm>
            <a:off x="1711586" y="2932263"/>
            <a:ext cx="16888414" cy="10317861"/>
          </a:xfrm>
        </p:spPr>
        <p:txBody>
          <a:bodyPr>
            <a:normAutofit lnSpcReduction="10000"/>
          </a:bodyPr>
          <a:lstStyle/>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rPr>
              <a:t> </a:t>
            </a:r>
            <a:r>
              <a:rPr lang="fr-FR" sz="3200" dirty="0">
                <a:solidFill>
                  <a:schemeClr val="tx1"/>
                </a:solidFill>
              </a:rPr>
              <a:t>78 Tonnes de matériaux en réemploi et surplus – Taux de réemploi : 9 % (masse totale : 866 T)</a:t>
            </a:r>
          </a:p>
          <a:p>
            <a:pPr marL="1069975" marR="0" lvl="0" indent="0" algn="just" defTabSz="1827246" rtl="0" eaLnBrk="1" fontAlgn="auto" latinLnBrk="0" hangingPunct="1">
              <a:lnSpc>
                <a:spcPct val="100000"/>
              </a:lnSpc>
              <a:spcBef>
                <a:spcPts val="0"/>
              </a:spcBef>
              <a:spcAft>
                <a:spcPts val="0"/>
              </a:spcAft>
              <a:buClrTx/>
              <a:buSzTx/>
              <a:buNone/>
              <a:tabLst/>
              <a:defRPr/>
            </a:pPr>
            <a:endParaRPr lang="fr-FR" sz="3200" dirty="0">
              <a:solidFill>
                <a:schemeClr val="tx1"/>
              </a:solidFill>
            </a:endParaRPr>
          </a:p>
          <a:p>
            <a:pPr marL="1544638" lvl="1" indent="-457200" algn="just" defTabSz="1827246">
              <a:lnSpc>
                <a:spcPct val="100000"/>
              </a:lnSpc>
              <a:buClrTx/>
              <a:defRPr/>
            </a:pPr>
            <a:r>
              <a:rPr lang="fr-FR" sz="3000" dirty="0">
                <a:solidFill>
                  <a:schemeClr val="accent1"/>
                </a:solidFill>
              </a:rPr>
              <a:t>48 Tonnes de réemploi in/ex situ – Taux de réemploi : 5,4 %</a:t>
            </a:r>
          </a:p>
          <a:p>
            <a:pPr marL="1087438" lvl="1" indent="0" algn="just" defTabSz="1827246">
              <a:lnSpc>
                <a:spcPct val="100000"/>
              </a:lnSpc>
              <a:buClrTx/>
              <a:buNone/>
              <a:defRPr/>
            </a:pPr>
            <a:endParaRPr lang="fr-FR" dirty="0">
              <a:solidFill>
                <a:schemeClr val="accent1"/>
              </a:solidFill>
            </a:endParaRPr>
          </a:p>
          <a:p>
            <a:pPr marL="1924050" lvl="2" indent="-457200" algn="just" defTabSz="1827246">
              <a:lnSpc>
                <a:spcPct val="100000"/>
              </a:lnSpc>
              <a:buClrTx/>
              <a:defRPr/>
            </a:pPr>
            <a:r>
              <a:rPr lang="fr-FR" dirty="0">
                <a:solidFill>
                  <a:schemeClr val="tx1"/>
                </a:solidFill>
              </a:rPr>
              <a:t>43 Tonnes de réemploi in situ</a:t>
            </a:r>
          </a:p>
          <a:p>
            <a:pPr marL="2011363" lvl="3" indent="-457200" algn="just" defTabSz="1827246">
              <a:lnSpc>
                <a:spcPct val="100000"/>
              </a:lnSpc>
              <a:buClrTx/>
              <a:defRPr/>
            </a:pPr>
            <a:r>
              <a:rPr lang="fr-FR" sz="2800" dirty="0">
                <a:solidFill>
                  <a:schemeClr val="tx1"/>
                </a:solidFill>
              </a:rPr>
              <a:t>VRD / Espaces verts : 40 m3 de terre, 110 m2 de dalles drainantes, 40 pas japonais, 30 m2 de dalles gravillonnées, 2 massifs béton, …</a:t>
            </a:r>
          </a:p>
          <a:p>
            <a:pPr marL="2011363" lvl="3" indent="-457200" algn="just" defTabSz="1827246">
              <a:lnSpc>
                <a:spcPct val="100000"/>
              </a:lnSpc>
              <a:buClrTx/>
              <a:defRPr/>
            </a:pPr>
            <a:r>
              <a:rPr lang="fr-FR" sz="2800" dirty="0">
                <a:solidFill>
                  <a:schemeClr val="tx1"/>
                </a:solidFill>
              </a:rPr>
              <a:t>Faux plafond : 1800 m2</a:t>
            </a:r>
          </a:p>
          <a:p>
            <a:pPr marL="2011363" lvl="3" indent="-457200" algn="just" defTabSz="1827246">
              <a:lnSpc>
                <a:spcPct val="100000"/>
              </a:lnSpc>
              <a:buClrTx/>
              <a:defRPr/>
            </a:pPr>
            <a:r>
              <a:rPr lang="fr-FR" sz="2800" dirty="0">
                <a:solidFill>
                  <a:schemeClr val="tx1"/>
                </a:solidFill>
              </a:rPr>
              <a:t>Faux plancher : 100 m2</a:t>
            </a:r>
          </a:p>
          <a:p>
            <a:pPr marL="2011363" lvl="3" indent="-457200" algn="just" defTabSz="1827246">
              <a:lnSpc>
                <a:spcPct val="100000"/>
              </a:lnSpc>
              <a:buClrTx/>
              <a:defRPr/>
            </a:pPr>
            <a:r>
              <a:rPr lang="fr-FR" sz="2800" dirty="0">
                <a:solidFill>
                  <a:schemeClr val="tx1"/>
                </a:solidFill>
              </a:rPr>
              <a:t>Cloisons amovibles, stores et rideaux au 5</a:t>
            </a:r>
            <a:r>
              <a:rPr lang="fr-FR" sz="2800" baseline="30000" dirty="0">
                <a:solidFill>
                  <a:schemeClr val="tx1"/>
                </a:solidFill>
              </a:rPr>
              <a:t>ème</a:t>
            </a:r>
            <a:r>
              <a:rPr lang="fr-FR" sz="2800" dirty="0">
                <a:solidFill>
                  <a:schemeClr val="tx1"/>
                </a:solidFill>
              </a:rPr>
              <a:t> étage</a:t>
            </a:r>
          </a:p>
          <a:p>
            <a:pPr marL="2011363" lvl="3" indent="-457200" algn="just" defTabSz="1827246">
              <a:lnSpc>
                <a:spcPct val="100000"/>
              </a:lnSpc>
              <a:buClrTx/>
              <a:defRPr/>
            </a:pPr>
            <a:r>
              <a:rPr lang="fr-FR" sz="2800" dirty="0">
                <a:solidFill>
                  <a:schemeClr val="tx1"/>
                </a:solidFill>
              </a:rPr>
              <a:t>Matériels électriques (BAES, Câbles, boites </a:t>
            </a:r>
            <a:r>
              <a:rPr lang="fr-FR" sz="2800" dirty="0" err="1">
                <a:solidFill>
                  <a:schemeClr val="tx1"/>
                </a:solidFill>
              </a:rPr>
              <a:t>Plexo</a:t>
            </a:r>
            <a:r>
              <a:rPr lang="fr-FR" sz="2800" dirty="0">
                <a:solidFill>
                  <a:schemeClr val="tx1"/>
                </a:solidFill>
              </a:rPr>
              <a:t>, …), CVC (gaines, ventilo-convecteurs, …) </a:t>
            </a:r>
            <a:endParaRPr lang="fr-FR" dirty="0">
              <a:solidFill>
                <a:schemeClr val="tx1"/>
              </a:solidFill>
            </a:endParaRPr>
          </a:p>
          <a:p>
            <a:pPr marL="1554163" lvl="3" indent="0" algn="just" defTabSz="1827246">
              <a:lnSpc>
                <a:spcPct val="100000"/>
              </a:lnSpc>
              <a:buClrTx/>
              <a:buNone/>
              <a:defRPr/>
            </a:pPr>
            <a:endParaRPr lang="fr-FR" dirty="0">
              <a:solidFill>
                <a:schemeClr val="tx1"/>
              </a:solidFill>
            </a:endParaRPr>
          </a:p>
          <a:p>
            <a:pPr marL="1924050" marR="0" lvl="2" indent="-457200" algn="just" defTabSz="1827246" rtl="0" eaLnBrk="1" fontAlgn="auto" latinLnBrk="0" hangingPunct="1">
              <a:lnSpc>
                <a:spcPct val="100000"/>
              </a:lnSpc>
              <a:spcBef>
                <a:spcPts val="0"/>
              </a:spcBef>
              <a:spcAft>
                <a:spcPts val="0"/>
              </a:spcAft>
              <a:buClrTx/>
              <a:buSzTx/>
              <a:buFont typeface="Montserrat" panose="00000500000000000000" pitchFamily="2" charset="0"/>
              <a:buChar char="■"/>
              <a:tabLst/>
              <a:defRPr/>
            </a:pPr>
            <a:r>
              <a:rPr lang="fr-FR" dirty="0">
                <a:solidFill>
                  <a:schemeClr val="tx1"/>
                </a:solidFill>
              </a:rPr>
              <a:t>5 Tonnes de réemploi ex situ</a:t>
            </a:r>
          </a:p>
          <a:p>
            <a:pPr marL="2011363" lvl="3" indent="-457200" algn="just" defTabSz="1827246">
              <a:lnSpc>
                <a:spcPct val="100000"/>
              </a:lnSpc>
              <a:buClrTx/>
              <a:defRPr/>
            </a:pPr>
            <a:r>
              <a:rPr lang="fr-FR" sz="2800" dirty="0">
                <a:solidFill>
                  <a:schemeClr val="tx1"/>
                </a:solidFill>
              </a:rPr>
              <a:t>Moquette : 2000 m2</a:t>
            </a:r>
          </a:p>
          <a:p>
            <a:pPr marL="2011363" lvl="3" indent="-457200" algn="just" defTabSz="1827246">
              <a:lnSpc>
                <a:spcPct val="100000"/>
              </a:lnSpc>
              <a:buClrTx/>
              <a:defRPr/>
            </a:pPr>
            <a:r>
              <a:rPr lang="fr-FR" sz="2800" dirty="0">
                <a:solidFill>
                  <a:schemeClr val="tx1"/>
                </a:solidFill>
              </a:rPr>
              <a:t>Agencement en Mélaminé, MDF et Agglo : 200 m2</a:t>
            </a:r>
          </a:p>
          <a:p>
            <a:pPr marL="2011363" lvl="3" indent="-457200" algn="just" defTabSz="1827246">
              <a:lnSpc>
                <a:spcPct val="100000"/>
              </a:lnSpc>
              <a:buClrTx/>
              <a:defRPr/>
            </a:pPr>
            <a:r>
              <a:rPr lang="fr-FR" sz="2800" dirty="0">
                <a:solidFill>
                  <a:schemeClr val="tx1"/>
                </a:solidFill>
              </a:rPr>
              <a:t>Mobiliers : tables, tabouret, chaises, canapé, banquette, …</a:t>
            </a:r>
          </a:p>
          <a:p>
            <a:pPr marL="1554163" lvl="3" indent="0" algn="just" defTabSz="1827246">
              <a:lnSpc>
                <a:spcPct val="100000"/>
              </a:lnSpc>
              <a:buClrTx/>
              <a:buNone/>
              <a:defRPr/>
            </a:pPr>
            <a:endParaRPr lang="fr-FR" sz="2800" dirty="0">
              <a:solidFill>
                <a:schemeClr val="tx1"/>
              </a:solidFill>
            </a:endParaRPr>
          </a:p>
          <a:p>
            <a:pPr marL="1544638" marR="0" lvl="1"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srgbClr val="AB2328"/>
                </a:solidFill>
                <a:effectLst/>
                <a:uLnTx/>
                <a:uFillTx/>
                <a:latin typeface="Montserrat Medium" panose="00000600000000000000" pitchFamily="2" charset="0"/>
                <a:ea typeface="+mn-ea"/>
                <a:cs typeface="+mn-cs"/>
              </a:rPr>
              <a:t>31 Tonnes de surplus de chantier (réemploi) – Taux de réemploi : 3,6 %</a:t>
            </a:r>
          </a:p>
          <a:p>
            <a:pPr marL="1466850" marR="0" lvl="2" indent="0" algn="just" defTabSz="1827246" rtl="0" eaLnBrk="1" fontAlgn="auto" latinLnBrk="0" hangingPunct="1">
              <a:lnSpc>
                <a:spcPct val="100000"/>
              </a:lnSpc>
              <a:spcBef>
                <a:spcPts val="0"/>
              </a:spcBef>
              <a:spcAft>
                <a:spcPts val="0"/>
              </a:spcAft>
              <a:buClrTx/>
              <a:buSzTx/>
              <a:buNone/>
              <a:tabLst/>
              <a:defRPr/>
            </a:pPr>
            <a:endParaRPr lang="fr-FR" dirty="0">
              <a:solidFill>
                <a:schemeClr val="tx1"/>
              </a:solidFill>
            </a:endParaRPr>
          </a:p>
          <a:p>
            <a:pPr marL="2011363" lvl="3" indent="-457200" algn="just" defTabSz="1827246">
              <a:lnSpc>
                <a:spcPct val="100000"/>
              </a:lnSpc>
              <a:buClrTx/>
              <a:defRPr/>
            </a:pPr>
            <a:r>
              <a:rPr lang="fr-FR" sz="2800" dirty="0">
                <a:solidFill>
                  <a:schemeClr val="tx1"/>
                </a:solidFill>
              </a:rPr>
              <a:t>Dalles pour terrasse extérieure : 530 m2 </a:t>
            </a:r>
          </a:p>
          <a:p>
            <a:pPr marL="2011363" lvl="3" indent="-457200" algn="just" defTabSz="1827246">
              <a:lnSpc>
                <a:spcPct val="100000"/>
              </a:lnSpc>
              <a:buClrTx/>
              <a:defRPr/>
            </a:pPr>
            <a:r>
              <a:rPr lang="fr-FR" sz="2800" dirty="0">
                <a:solidFill>
                  <a:schemeClr val="tx1"/>
                </a:solidFill>
              </a:rPr>
              <a:t>Matériaux Gros œuvre : 500 m2 de géotextile, 200 kg de ferraillage, 2 m3 de sable, 45 m2 de parpaing, …</a:t>
            </a:r>
          </a:p>
          <a:p>
            <a:pPr marL="2011363" lvl="3" indent="-457200" algn="just" defTabSz="1827246">
              <a:lnSpc>
                <a:spcPct val="100000"/>
              </a:lnSpc>
              <a:buClrTx/>
              <a:defRPr/>
            </a:pPr>
            <a:r>
              <a:rPr lang="fr-FR" sz="2800" dirty="0">
                <a:solidFill>
                  <a:schemeClr val="tx1"/>
                </a:solidFill>
              </a:rPr>
              <a:t>Cloisons Plâtrerie : 80 m2 de BA13, 200 ml d’ossature, 10 cartons de vis, …</a:t>
            </a:r>
          </a:p>
          <a:p>
            <a:pPr marL="2011363" lvl="3" indent="-457200" algn="just" defTabSz="1827246">
              <a:lnSpc>
                <a:spcPct val="100000"/>
              </a:lnSpc>
              <a:buClrTx/>
              <a:defRPr/>
            </a:pPr>
            <a:r>
              <a:rPr lang="fr-FR" sz="2800" dirty="0">
                <a:solidFill>
                  <a:schemeClr val="tx1"/>
                </a:solidFill>
              </a:rPr>
              <a:t>Tasseaux bois : 20 m2</a:t>
            </a:r>
          </a:p>
          <a:p>
            <a:pPr marL="2011363" lvl="3" indent="-457200" algn="just" defTabSz="1827246">
              <a:lnSpc>
                <a:spcPct val="100000"/>
              </a:lnSpc>
              <a:buClrTx/>
              <a:defRPr/>
            </a:pPr>
            <a:endParaRPr lang="fr-FR" dirty="0">
              <a:solidFill>
                <a:schemeClr val="tx1"/>
              </a:solidFill>
            </a:endParaRPr>
          </a:p>
          <a:p>
            <a:pPr marL="1554163" lvl="3" indent="0" algn="just" defTabSz="1827246">
              <a:lnSpc>
                <a:spcPct val="100000"/>
              </a:lnSpc>
              <a:buClrTx/>
              <a:buNone/>
              <a:defRPr/>
            </a:pPr>
            <a:endParaRPr lang="fr-FR" sz="2800" dirty="0">
              <a:solidFill>
                <a:schemeClr val="tx1"/>
              </a:solidFill>
            </a:endParaRPr>
          </a:p>
          <a:p>
            <a:pPr marL="87313" lvl="3" indent="0">
              <a:spcBef>
                <a:spcPts val="2000"/>
              </a:spcBef>
              <a:buClr>
                <a:schemeClr val="bg1"/>
              </a:buClr>
              <a:buNone/>
              <a:defRPr/>
            </a:pPr>
            <a:endParaRPr lang="fr-FR" dirty="0">
              <a:solidFill>
                <a:schemeClr val="tx1"/>
              </a:solidFill>
            </a:endParaRPr>
          </a:p>
          <a:p>
            <a:pPr marL="87313" lvl="3" indent="0">
              <a:spcBef>
                <a:spcPts val="2000"/>
              </a:spcBef>
              <a:buClr>
                <a:schemeClr val="bg1"/>
              </a:buClr>
              <a:buNone/>
              <a:defRPr/>
            </a:pPr>
            <a:endParaRPr lang="fr-FR" dirty="0">
              <a:solidFill>
                <a:schemeClr val="tx1"/>
              </a:solidFill>
            </a:endParaRPr>
          </a:p>
          <a:p>
            <a:pPr marL="0" lvl="2" indent="0">
              <a:spcBef>
                <a:spcPts val="2000"/>
              </a:spcBef>
              <a:buClr>
                <a:schemeClr val="bg1"/>
              </a:buClr>
              <a:buNone/>
              <a:defRPr/>
            </a:pPr>
            <a:endParaRPr lang="fr-FR" dirty="0">
              <a:solidFill>
                <a:schemeClr val="tx1"/>
              </a:solidFill>
            </a:endParaRPr>
          </a:p>
          <a:p>
            <a:pPr marL="0" indent="0">
              <a:buNone/>
            </a:pPr>
            <a:endParaRPr lang="fr-FR" sz="5000" dirty="0">
              <a:solidFill>
                <a:schemeClr val="accent1"/>
              </a:solidFill>
              <a:latin typeface="KoHo-Light"/>
            </a:endParaRPr>
          </a:p>
          <a:p>
            <a:pPr marL="179388" lvl="2" indent="-179388">
              <a:spcBef>
                <a:spcPts val="2000"/>
              </a:spcBef>
              <a:buClr>
                <a:schemeClr val="bg1"/>
              </a:buClr>
              <a:defRPr/>
            </a:pPr>
            <a:endParaRPr lang="fr-FR" dirty="0">
              <a:solidFill>
                <a:schemeClr val="accent1"/>
              </a:solidFill>
              <a:latin typeface="+mn-lt"/>
            </a:endParaRPr>
          </a:p>
          <a:p>
            <a:endParaRPr lang="fr-FR" dirty="0"/>
          </a:p>
        </p:txBody>
      </p:sp>
      <p:sp>
        <p:nvSpPr>
          <p:cNvPr id="8" name="Titre 7">
            <a:extLst>
              <a:ext uri="{FF2B5EF4-FFF2-40B4-BE49-F238E27FC236}">
                <a16:creationId xmlns:a16="http://schemas.microsoft.com/office/drawing/2014/main" id="{8D301635-8C08-07DA-CB04-1B608E58E49B}"/>
              </a:ext>
            </a:extLst>
          </p:cNvPr>
          <p:cNvSpPr>
            <a:spLocks noGrp="1"/>
          </p:cNvSpPr>
          <p:nvPr>
            <p:ph type="title"/>
          </p:nvPr>
        </p:nvSpPr>
        <p:spPr/>
        <p:txBody>
          <a:bodyPr/>
          <a:lstStyle/>
          <a:p>
            <a:r>
              <a:rPr lang="fr-FR" dirty="0"/>
              <a:t>la </a:t>
            </a:r>
            <a:r>
              <a:rPr lang="fr-FR" dirty="0" err="1"/>
              <a:t>renovation</a:t>
            </a:r>
            <a:endParaRPr lang="fr-FR" dirty="0"/>
          </a:p>
        </p:txBody>
      </p:sp>
      <p:sp>
        <p:nvSpPr>
          <p:cNvPr id="5" name="Espace réservé du numéro de diapositive 4">
            <a:extLst>
              <a:ext uri="{FF2B5EF4-FFF2-40B4-BE49-F238E27FC236}">
                <a16:creationId xmlns:a16="http://schemas.microsoft.com/office/drawing/2014/main" id="{81C0E27C-38BD-5ECD-D7EB-904DBE378F44}"/>
              </a:ext>
            </a:extLst>
          </p:cNvPr>
          <p:cNvSpPr>
            <a:spLocks noGrp="1"/>
          </p:cNvSpPr>
          <p:nvPr>
            <p:ph type="sldNum" sz="quarter" idx="12"/>
          </p:nvPr>
        </p:nvSpPr>
        <p:spPr/>
        <p:txBody>
          <a:bodyPr/>
          <a:lstStyle/>
          <a:p>
            <a:r>
              <a:rPr lang="en-US">
                <a:solidFill>
                  <a:schemeClr val="accent4"/>
                </a:solidFill>
              </a:rPr>
              <a:t>///</a:t>
            </a:r>
            <a:fld id="{58339581-759F-43B7-B47D-47F906F0E294}" type="slidenum">
              <a:rPr lang="en-US" smtClean="0"/>
              <a:pPr/>
              <a:t>5</a:t>
            </a:fld>
            <a:endParaRPr lang="en-US" dirty="0"/>
          </a:p>
        </p:txBody>
      </p:sp>
      <p:sp>
        <p:nvSpPr>
          <p:cNvPr id="10" name="Espace réservé du texte 9">
            <a:extLst>
              <a:ext uri="{FF2B5EF4-FFF2-40B4-BE49-F238E27FC236}">
                <a16:creationId xmlns:a16="http://schemas.microsoft.com/office/drawing/2014/main" id="{F7E9798F-0919-B630-3D0A-9B41B87AEEED}"/>
              </a:ext>
            </a:extLst>
          </p:cNvPr>
          <p:cNvSpPr>
            <a:spLocks noGrp="1"/>
          </p:cNvSpPr>
          <p:nvPr>
            <p:ph type="body" sz="quarter" idx="13"/>
          </p:nvPr>
        </p:nvSpPr>
        <p:spPr/>
        <p:txBody>
          <a:bodyPr>
            <a:normAutofit/>
          </a:bodyPr>
          <a:lstStyle/>
          <a:p>
            <a:r>
              <a:rPr lang="fr-FR" dirty="0"/>
              <a:t>Matières en réemploi</a:t>
            </a:r>
          </a:p>
        </p:txBody>
      </p:sp>
      <p:pic>
        <p:nvPicPr>
          <p:cNvPr id="3" name="Image 2">
            <a:extLst>
              <a:ext uri="{FF2B5EF4-FFF2-40B4-BE49-F238E27FC236}">
                <a16:creationId xmlns:a16="http://schemas.microsoft.com/office/drawing/2014/main" id="{B862F451-53B5-4C0D-0698-CC921F47E9BE}"/>
              </a:ext>
            </a:extLst>
          </p:cNvPr>
          <p:cNvPicPr>
            <a:picLocks noChangeAspect="1"/>
          </p:cNvPicPr>
          <p:nvPr/>
        </p:nvPicPr>
        <p:blipFill>
          <a:blip r:embed="rId2"/>
          <a:stretch>
            <a:fillRect/>
          </a:stretch>
        </p:blipFill>
        <p:spPr>
          <a:xfrm>
            <a:off x="18888000" y="6953798"/>
            <a:ext cx="3631522" cy="2717968"/>
          </a:xfrm>
          <a:prstGeom prst="rect">
            <a:avLst/>
          </a:prstGeom>
        </p:spPr>
      </p:pic>
      <p:pic>
        <p:nvPicPr>
          <p:cNvPr id="6" name="Image 5">
            <a:extLst>
              <a:ext uri="{FF2B5EF4-FFF2-40B4-BE49-F238E27FC236}">
                <a16:creationId xmlns:a16="http://schemas.microsoft.com/office/drawing/2014/main" id="{FB75FA3B-5711-770D-CE69-16433501E97F}"/>
              </a:ext>
            </a:extLst>
          </p:cNvPr>
          <p:cNvPicPr>
            <a:picLocks noChangeAspect="1"/>
          </p:cNvPicPr>
          <p:nvPr/>
        </p:nvPicPr>
        <p:blipFill>
          <a:blip r:embed="rId3"/>
          <a:stretch>
            <a:fillRect/>
          </a:stretch>
        </p:blipFill>
        <p:spPr>
          <a:xfrm>
            <a:off x="18888000" y="10509868"/>
            <a:ext cx="3631522" cy="2712434"/>
          </a:xfrm>
          <a:prstGeom prst="rect">
            <a:avLst/>
          </a:prstGeom>
        </p:spPr>
      </p:pic>
      <p:pic>
        <p:nvPicPr>
          <p:cNvPr id="9" name="Image 8">
            <a:extLst>
              <a:ext uri="{FF2B5EF4-FFF2-40B4-BE49-F238E27FC236}">
                <a16:creationId xmlns:a16="http://schemas.microsoft.com/office/drawing/2014/main" id="{90404328-7FE2-FFC8-E1D0-F67090366165}"/>
              </a:ext>
            </a:extLst>
          </p:cNvPr>
          <p:cNvPicPr>
            <a:picLocks noChangeAspect="1"/>
          </p:cNvPicPr>
          <p:nvPr/>
        </p:nvPicPr>
        <p:blipFill>
          <a:blip r:embed="rId4"/>
          <a:stretch>
            <a:fillRect/>
          </a:stretch>
        </p:blipFill>
        <p:spPr>
          <a:xfrm>
            <a:off x="18888001" y="3444166"/>
            <a:ext cx="3631522" cy="2718139"/>
          </a:xfrm>
          <a:prstGeom prst="rect">
            <a:avLst/>
          </a:prstGeom>
        </p:spPr>
      </p:pic>
    </p:spTree>
    <p:extLst>
      <p:ext uri="{BB962C8B-B14F-4D97-AF65-F5344CB8AC3E}">
        <p14:creationId xmlns:p14="http://schemas.microsoft.com/office/powerpoint/2010/main" val="286213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AF15C45A-F260-7B9C-B3E7-CD531C5C5696}"/>
              </a:ext>
            </a:extLst>
          </p:cNvPr>
          <p:cNvSpPr>
            <a:spLocks noGrp="1"/>
          </p:cNvSpPr>
          <p:nvPr>
            <p:ph idx="1"/>
          </p:nvPr>
        </p:nvSpPr>
        <p:spPr>
          <a:xfrm>
            <a:off x="2077174" y="9385436"/>
            <a:ext cx="21640414" cy="4141026"/>
          </a:xfrm>
        </p:spPr>
        <p:txBody>
          <a:bodyPr>
            <a:normAutofit/>
          </a:bodyPr>
          <a:lstStyle/>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rPr>
              <a:t> </a:t>
            </a:r>
            <a:r>
              <a:rPr lang="fr-FR" sz="3200" dirty="0">
                <a:solidFill>
                  <a:schemeClr val="tx1"/>
                </a:solidFill>
              </a:rPr>
              <a:t>270 t de déchets générés  - Gestion et traitement des déchets par Waste Marketplace</a:t>
            </a:r>
          </a:p>
          <a:p>
            <a:pPr marL="1069975" marR="0" lvl="0" indent="0" algn="just" defTabSz="1827246" rtl="0" eaLnBrk="1" fontAlgn="auto" latinLnBrk="0" hangingPunct="1">
              <a:lnSpc>
                <a:spcPct val="100000"/>
              </a:lnSpc>
              <a:spcBef>
                <a:spcPts val="0"/>
              </a:spcBef>
              <a:spcAft>
                <a:spcPts val="0"/>
              </a:spcAft>
              <a:buClrTx/>
              <a:buSzTx/>
              <a:buNone/>
              <a:tabLst/>
              <a:defRPr/>
            </a:pPr>
            <a:endParaRPr lang="fr-FR" sz="3200" dirty="0">
              <a:solidFill>
                <a:schemeClr val="tx1"/>
              </a:solidFill>
            </a:endParaRPr>
          </a:p>
          <a:p>
            <a:pPr marL="1924050" lvl="2" indent="-457200" algn="just" defTabSz="1827246">
              <a:lnSpc>
                <a:spcPct val="100000"/>
              </a:lnSpc>
              <a:buClrTx/>
              <a:defRPr/>
            </a:pPr>
            <a:r>
              <a:rPr lang="fr-FR" dirty="0">
                <a:solidFill>
                  <a:schemeClr val="tx1"/>
                </a:solidFill>
                <a:latin typeface="Montserrat" panose="00000500000000000000" pitchFamily="2" charset="0"/>
              </a:rPr>
              <a:t>223 t de déchets valorisées en matière première</a:t>
            </a:r>
          </a:p>
          <a:p>
            <a:pPr marL="2011363" lvl="3" indent="-457200" algn="just" defTabSz="1827246">
              <a:lnSpc>
                <a:spcPct val="100000"/>
              </a:lnSpc>
              <a:buClrTx/>
              <a:defRPr/>
            </a:pPr>
            <a:r>
              <a:rPr lang="fr-FR" sz="2600" dirty="0">
                <a:solidFill>
                  <a:schemeClr val="tx1"/>
                </a:solidFill>
              </a:rPr>
              <a:t>Terre : 171 t</a:t>
            </a:r>
            <a:endParaRPr lang="fr-FR" sz="2600" dirty="0">
              <a:solidFill>
                <a:schemeClr val="tx1"/>
              </a:solidFill>
              <a:latin typeface="Montserrat" panose="00000500000000000000" pitchFamily="2" charset="0"/>
            </a:endParaRPr>
          </a:p>
          <a:p>
            <a:pPr marL="2011363" lvl="3" indent="-457200" algn="just" defTabSz="1827246">
              <a:lnSpc>
                <a:spcPct val="100000"/>
              </a:lnSpc>
              <a:buClrTx/>
              <a:defRPr/>
            </a:pPr>
            <a:r>
              <a:rPr lang="fr-FR" sz="2600" dirty="0">
                <a:solidFill>
                  <a:schemeClr val="tx1"/>
                </a:solidFill>
                <a:latin typeface="Montserrat" panose="00000500000000000000" pitchFamily="2" charset="0"/>
              </a:rPr>
              <a:t>Gravats : 25 t</a:t>
            </a:r>
          </a:p>
          <a:p>
            <a:pPr marL="2011363" lvl="3" indent="-457200" algn="just" defTabSz="1827246">
              <a:lnSpc>
                <a:spcPct val="100000"/>
              </a:lnSpc>
              <a:buClrTx/>
              <a:defRPr/>
            </a:pPr>
            <a:r>
              <a:rPr lang="fr-FR" sz="2600" dirty="0">
                <a:solidFill>
                  <a:schemeClr val="tx1"/>
                </a:solidFill>
              </a:rPr>
              <a:t>Bois : 14 t</a:t>
            </a:r>
            <a:endParaRPr lang="fr-FR" sz="2600" dirty="0">
              <a:solidFill>
                <a:schemeClr val="tx1"/>
              </a:solidFill>
              <a:latin typeface="Montserrat" panose="00000500000000000000" pitchFamily="2" charset="0"/>
            </a:endParaRPr>
          </a:p>
          <a:p>
            <a:pPr marL="1554163" lvl="3" indent="0" algn="just" defTabSz="1827246">
              <a:lnSpc>
                <a:spcPct val="100000"/>
              </a:lnSpc>
              <a:buClrTx/>
              <a:buNone/>
              <a:defRPr/>
            </a:pPr>
            <a:endParaRPr lang="fr-FR" dirty="0">
              <a:solidFill>
                <a:schemeClr val="tx1"/>
              </a:solidFill>
              <a:latin typeface="Montserrat" panose="00000500000000000000" pitchFamily="2" charset="0"/>
            </a:endParaRPr>
          </a:p>
          <a:p>
            <a:pPr marL="1924050" lvl="2" indent="-457200" algn="just" defTabSz="1827246">
              <a:lnSpc>
                <a:spcPct val="100000"/>
              </a:lnSpc>
              <a:buClrTx/>
              <a:defRPr/>
            </a:pPr>
            <a:r>
              <a:rPr lang="fr-FR" dirty="0">
                <a:solidFill>
                  <a:schemeClr val="tx1"/>
                </a:solidFill>
                <a:latin typeface="Montserrat" panose="00000500000000000000" pitchFamily="2" charset="0"/>
              </a:rPr>
              <a:t>Taux de valorisation : 83 %</a:t>
            </a:r>
          </a:p>
          <a:p>
            <a:pPr marL="1466850" lvl="2" indent="0" algn="just" defTabSz="1827246">
              <a:lnSpc>
                <a:spcPct val="100000"/>
              </a:lnSpc>
              <a:buClrTx/>
              <a:buNone/>
              <a:defRPr/>
            </a:pPr>
            <a:endParaRPr lang="fr-FR" b="1" dirty="0">
              <a:solidFill>
                <a:schemeClr val="tx1"/>
              </a:solidFill>
            </a:endParaRPr>
          </a:p>
          <a:p>
            <a:pPr marL="0" marR="0" lvl="0" indent="0" algn="l" defTabSz="1824594" rtl="0" eaLnBrk="1" fontAlgn="auto" latinLnBrk="0" hangingPunct="1">
              <a:lnSpc>
                <a:spcPct val="120000"/>
              </a:lnSpc>
              <a:spcBef>
                <a:spcPts val="1995"/>
              </a:spcBef>
              <a:spcAft>
                <a:spcPts val="0"/>
              </a:spcAft>
              <a:buClrTx/>
              <a:buSzTx/>
              <a:buFont typeface="Arial" panose="020B0604020202020204" pitchFamily="34" charset="0"/>
              <a:buNone/>
              <a:tabLst/>
              <a:defRPr/>
            </a:pPr>
            <a:endParaRPr kumimoji="0" lang="fr-FR" sz="5000" b="0" i="0" u="none" strike="noStrike" kern="1200" cap="small" spc="0" normalizeH="0" baseline="0" noProof="0" dirty="0">
              <a:ln>
                <a:noFill/>
              </a:ln>
              <a:solidFill>
                <a:srgbClr val="AB2328"/>
              </a:solidFill>
              <a:effectLst/>
              <a:uLnTx/>
              <a:uFillTx/>
              <a:latin typeface="KoHo-Light"/>
              <a:ea typeface="+mn-ea"/>
              <a:cs typeface="+mn-cs"/>
            </a:endParaRPr>
          </a:p>
          <a:p>
            <a:pPr marL="87313" lvl="3" indent="0">
              <a:spcBef>
                <a:spcPts val="2000"/>
              </a:spcBef>
              <a:buClr>
                <a:schemeClr val="bg1"/>
              </a:buClr>
              <a:buNone/>
              <a:defRPr/>
            </a:pPr>
            <a:endParaRPr lang="fr-FR" dirty="0">
              <a:solidFill>
                <a:schemeClr val="tx1"/>
              </a:solidFill>
            </a:endParaRPr>
          </a:p>
          <a:p>
            <a:pPr marL="0" lvl="2" indent="0">
              <a:spcBef>
                <a:spcPts val="2000"/>
              </a:spcBef>
              <a:buClr>
                <a:schemeClr val="bg1"/>
              </a:buClr>
              <a:buNone/>
              <a:defRPr/>
            </a:pPr>
            <a:endParaRPr lang="fr-FR" dirty="0">
              <a:solidFill>
                <a:schemeClr val="tx1"/>
              </a:solidFill>
            </a:endParaRPr>
          </a:p>
          <a:p>
            <a:pPr marL="0" indent="0">
              <a:buNone/>
            </a:pPr>
            <a:endParaRPr lang="fr-FR" sz="5000" dirty="0">
              <a:solidFill>
                <a:schemeClr val="accent1"/>
              </a:solidFill>
              <a:latin typeface="KoHo-Light"/>
            </a:endParaRPr>
          </a:p>
          <a:p>
            <a:pPr marL="179388" lvl="2" indent="-179388">
              <a:spcBef>
                <a:spcPts val="2000"/>
              </a:spcBef>
              <a:buClr>
                <a:schemeClr val="bg1"/>
              </a:buClr>
              <a:defRPr/>
            </a:pPr>
            <a:endParaRPr lang="fr-FR" dirty="0">
              <a:solidFill>
                <a:schemeClr val="accent1"/>
              </a:solidFill>
              <a:latin typeface="+mn-lt"/>
            </a:endParaRPr>
          </a:p>
          <a:p>
            <a:endParaRPr lang="fr-FR" dirty="0"/>
          </a:p>
        </p:txBody>
      </p:sp>
      <p:sp>
        <p:nvSpPr>
          <p:cNvPr id="8" name="Titre 7">
            <a:extLst>
              <a:ext uri="{FF2B5EF4-FFF2-40B4-BE49-F238E27FC236}">
                <a16:creationId xmlns:a16="http://schemas.microsoft.com/office/drawing/2014/main" id="{8D301635-8C08-07DA-CB04-1B608E58E49B}"/>
              </a:ext>
            </a:extLst>
          </p:cNvPr>
          <p:cNvSpPr>
            <a:spLocks noGrp="1"/>
          </p:cNvSpPr>
          <p:nvPr>
            <p:ph type="title"/>
          </p:nvPr>
        </p:nvSpPr>
        <p:spPr/>
        <p:txBody>
          <a:bodyPr/>
          <a:lstStyle/>
          <a:p>
            <a:r>
              <a:rPr lang="fr-FR" dirty="0"/>
              <a:t>La </a:t>
            </a:r>
            <a:r>
              <a:rPr lang="fr-FR" dirty="0" err="1"/>
              <a:t>renovation</a:t>
            </a:r>
            <a:endParaRPr lang="fr-FR" dirty="0"/>
          </a:p>
        </p:txBody>
      </p:sp>
      <p:sp>
        <p:nvSpPr>
          <p:cNvPr id="5" name="Espace réservé du numéro de diapositive 4">
            <a:extLst>
              <a:ext uri="{FF2B5EF4-FFF2-40B4-BE49-F238E27FC236}">
                <a16:creationId xmlns:a16="http://schemas.microsoft.com/office/drawing/2014/main" id="{81C0E27C-38BD-5ECD-D7EB-904DBE378F44}"/>
              </a:ext>
            </a:extLst>
          </p:cNvPr>
          <p:cNvSpPr>
            <a:spLocks noGrp="1"/>
          </p:cNvSpPr>
          <p:nvPr>
            <p:ph type="sldNum" sz="quarter" idx="12"/>
          </p:nvPr>
        </p:nvSpPr>
        <p:spPr/>
        <p:txBody>
          <a:bodyPr/>
          <a:lstStyle/>
          <a:p>
            <a:r>
              <a:rPr lang="en-US">
                <a:solidFill>
                  <a:schemeClr val="accent4"/>
                </a:solidFill>
              </a:rPr>
              <a:t>///</a:t>
            </a:r>
            <a:fld id="{58339581-759F-43B7-B47D-47F906F0E294}" type="slidenum">
              <a:rPr lang="en-US" smtClean="0"/>
              <a:pPr/>
              <a:t>6</a:t>
            </a:fld>
            <a:endParaRPr lang="en-US" dirty="0"/>
          </a:p>
        </p:txBody>
      </p:sp>
      <p:sp>
        <p:nvSpPr>
          <p:cNvPr id="10" name="Espace réservé du texte 9">
            <a:extLst>
              <a:ext uri="{FF2B5EF4-FFF2-40B4-BE49-F238E27FC236}">
                <a16:creationId xmlns:a16="http://schemas.microsoft.com/office/drawing/2014/main" id="{F7E9798F-0919-B630-3D0A-9B41B87AEEED}"/>
              </a:ext>
            </a:extLst>
          </p:cNvPr>
          <p:cNvSpPr>
            <a:spLocks noGrp="1"/>
          </p:cNvSpPr>
          <p:nvPr>
            <p:ph type="body" sz="quarter" idx="13"/>
          </p:nvPr>
        </p:nvSpPr>
        <p:spPr>
          <a:xfrm>
            <a:off x="2085148" y="8282125"/>
            <a:ext cx="19417341" cy="1103311"/>
          </a:xfrm>
        </p:spPr>
        <p:txBody>
          <a:bodyPr>
            <a:normAutofit/>
          </a:bodyPr>
          <a:lstStyle/>
          <a:p>
            <a:r>
              <a:rPr lang="fr-FR" dirty="0"/>
              <a:t>Bilan des déchets</a:t>
            </a:r>
          </a:p>
        </p:txBody>
      </p:sp>
      <p:sp>
        <p:nvSpPr>
          <p:cNvPr id="4" name="ZoneTexte 3">
            <a:extLst>
              <a:ext uri="{FF2B5EF4-FFF2-40B4-BE49-F238E27FC236}">
                <a16:creationId xmlns:a16="http://schemas.microsoft.com/office/drawing/2014/main" id="{F6B0A380-D4EC-DDED-D36F-6E17D8924D4A}"/>
              </a:ext>
            </a:extLst>
          </p:cNvPr>
          <p:cNvSpPr txBox="1"/>
          <p:nvPr/>
        </p:nvSpPr>
        <p:spPr>
          <a:xfrm>
            <a:off x="2077174" y="1848182"/>
            <a:ext cx="10454619" cy="954107"/>
          </a:xfrm>
          <a:prstGeom prst="rect">
            <a:avLst/>
          </a:prstGeom>
          <a:noFill/>
        </p:spPr>
        <p:txBody>
          <a:bodyPr wrap="square" rtlCol="0">
            <a:spAutoFit/>
          </a:bodyPr>
          <a:lstStyle/>
          <a:p>
            <a:pPr marL="0" marR="0" lvl="0" indent="0" algn="l" defTabSz="1824594" rtl="0" eaLnBrk="1" fontAlgn="auto" latinLnBrk="0" hangingPunct="1">
              <a:lnSpc>
                <a:spcPct val="120000"/>
              </a:lnSpc>
              <a:spcBef>
                <a:spcPts val="1995"/>
              </a:spcBef>
              <a:spcAft>
                <a:spcPts val="0"/>
              </a:spcAft>
              <a:buClrTx/>
              <a:buSzTx/>
              <a:buFont typeface="Arial" panose="020B0604020202020204" pitchFamily="34" charset="0"/>
              <a:buNone/>
              <a:tabLst/>
              <a:defRPr/>
            </a:pPr>
            <a:r>
              <a:rPr kumimoji="0" lang="fr-FR" sz="5000" b="0" i="0" u="none" strike="noStrike" kern="1200" cap="small" spc="0" normalizeH="0" baseline="0" noProof="0" dirty="0">
                <a:ln>
                  <a:noFill/>
                </a:ln>
                <a:solidFill>
                  <a:srgbClr val="AB2328"/>
                </a:solidFill>
                <a:effectLst/>
                <a:uLnTx/>
                <a:uFillTx/>
                <a:latin typeface="KoHo-Light"/>
                <a:ea typeface="+mn-ea"/>
                <a:cs typeface="+mn-cs"/>
              </a:rPr>
              <a:t>Matières Eco responsables</a:t>
            </a:r>
          </a:p>
        </p:txBody>
      </p:sp>
      <p:sp>
        <p:nvSpPr>
          <p:cNvPr id="6" name="Espace réservé du contenu 10">
            <a:extLst>
              <a:ext uri="{FF2B5EF4-FFF2-40B4-BE49-F238E27FC236}">
                <a16:creationId xmlns:a16="http://schemas.microsoft.com/office/drawing/2014/main" id="{E54609B5-F6CC-82BE-5912-03FB4FAADE74}"/>
              </a:ext>
            </a:extLst>
          </p:cNvPr>
          <p:cNvSpPr txBox="1">
            <a:spLocks/>
          </p:cNvSpPr>
          <p:nvPr/>
        </p:nvSpPr>
        <p:spPr>
          <a:xfrm>
            <a:off x="1968000" y="2951493"/>
            <a:ext cx="15120000" cy="5608200"/>
          </a:xfrm>
          <a:prstGeom prst="rect">
            <a:avLst/>
          </a:prstGeom>
        </p:spPr>
        <p:txBody>
          <a:bodyPr vert="horz" lIns="91440" tIns="45720" rIns="91440" bIns="45720" rtlCol="0">
            <a:normAutofit lnSpcReduction="10000"/>
          </a:bodyPr>
          <a:lstStyle>
            <a:lvl1pPr marL="327025" indent="-327025" algn="l" defTabSz="1824594" rtl="0" eaLnBrk="1" latinLnBrk="0" hangingPunct="1">
              <a:lnSpc>
                <a:spcPct val="120000"/>
              </a:lnSpc>
              <a:spcBef>
                <a:spcPts val="1200"/>
              </a:spcBef>
              <a:spcAft>
                <a:spcPts val="600"/>
              </a:spcAft>
              <a:buClr>
                <a:schemeClr val="bg1"/>
              </a:buClr>
              <a:buFont typeface="Arial" panose="020B0604020202020204" pitchFamily="34" charset="0"/>
              <a:buChar char="•"/>
              <a:defRPr lang="fr-FR" sz="3600" kern="1200">
                <a:solidFill>
                  <a:srgbClr val="343534"/>
                </a:solidFill>
                <a:latin typeface="Montserrat SemiBold" panose="00000700000000000000" pitchFamily="2" charset="0"/>
                <a:ea typeface="+mn-ea"/>
                <a:cs typeface="+mn-cs"/>
              </a:defRPr>
            </a:lvl1pPr>
            <a:lvl2pPr marL="344488" indent="-344488" algn="l" defTabSz="1824594" rtl="0" eaLnBrk="1" latinLnBrk="0" hangingPunct="1">
              <a:lnSpc>
                <a:spcPct val="120000"/>
              </a:lnSpc>
              <a:spcBef>
                <a:spcPts val="0"/>
              </a:spcBef>
              <a:buClr>
                <a:schemeClr val="bg1"/>
              </a:buClr>
              <a:buFont typeface="Arial" panose="020B0604020202020204" pitchFamily="34" charset="0"/>
              <a:buChar char="•"/>
              <a:defRPr lang="fr-FR" sz="2800" kern="1200">
                <a:solidFill>
                  <a:srgbClr val="343534"/>
                </a:solidFill>
                <a:latin typeface="Montserrat Medium" panose="00000600000000000000" pitchFamily="2" charset="0"/>
                <a:ea typeface="+mn-ea"/>
                <a:cs typeface="+mn-cs"/>
              </a:defRPr>
            </a:lvl2pPr>
            <a:lvl3pPr marL="723900" indent="-350838" algn="l" defTabSz="1824594" rtl="0" eaLnBrk="1" latinLnBrk="0" hangingPunct="1">
              <a:lnSpc>
                <a:spcPct val="120000"/>
              </a:lnSpc>
              <a:spcBef>
                <a:spcPts val="0"/>
              </a:spcBef>
              <a:buClr>
                <a:schemeClr val="accent1"/>
              </a:buClr>
              <a:buFont typeface="Montserrat" panose="00000500000000000000" pitchFamily="2" charset="0"/>
              <a:buChar char="■"/>
              <a:defRPr lang="fr-FR" sz="2800" kern="1200">
                <a:solidFill>
                  <a:srgbClr val="343534"/>
                </a:solidFill>
                <a:latin typeface="Montserrat" panose="00000500000000000000" pitchFamily="2" charset="0"/>
                <a:ea typeface="+mn-ea"/>
                <a:cs typeface="+mn-cs"/>
              </a:defRPr>
            </a:lvl3pPr>
            <a:lvl4pPr marL="811213" indent="-284163" algn="l" defTabSz="1824594" rtl="0" eaLnBrk="1" latinLnBrk="0" hangingPunct="1">
              <a:lnSpc>
                <a:spcPct val="120000"/>
              </a:lnSpc>
              <a:spcBef>
                <a:spcPts val="0"/>
              </a:spcBef>
              <a:buClr>
                <a:srgbClr val="343534"/>
              </a:buClr>
              <a:buFont typeface="Montserrat" panose="00000500000000000000" pitchFamily="2" charset="0"/>
              <a:buChar char="▶"/>
              <a:defRPr lang="fr-FR" sz="2400" kern="1200">
                <a:solidFill>
                  <a:srgbClr val="343534"/>
                </a:solidFill>
                <a:latin typeface="Montserrat" panose="00000500000000000000" pitchFamily="2" charset="0"/>
                <a:ea typeface="+mn-ea"/>
                <a:cs typeface="+mn-cs"/>
              </a:defRPr>
            </a:lvl4pPr>
            <a:lvl5pPr marL="896938" indent="-265113" algn="l" defTabSz="1824594" rtl="0" eaLnBrk="1" latinLnBrk="0" hangingPunct="1">
              <a:lnSpc>
                <a:spcPct val="120000"/>
              </a:lnSpc>
              <a:spcBef>
                <a:spcPts val="0"/>
              </a:spcBef>
              <a:buClr>
                <a:schemeClr val="accent1"/>
              </a:buClr>
              <a:buFont typeface="Montserrat" panose="00000500000000000000" pitchFamily="2" charset="0"/>
              <a:buChar char="▷"/>
              <a:defRPr lang="en-US" sz="2400" i="1" kern="1200">
                <a:solidFill>
                  <a:srgbClr val="343534"/>
                </a:solidFill>
                <a:latin typeface="Montserrat" panose="00000500000000000000" pitchFamily="2" charset="0"/>
                <a:ea typeface="+mn-ea"/>
                <a:cs typeface="+mn-cs"/>
              </a:defRPr>
            </a:lvl5pPr>
            <a:lvl6pPr marL="501763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6pPr>
            <a:lvl7pPr marL="5929930"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7pPr>
            <a:lvl8pPr marL="6842227"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8pPr>
            <a:lvl9pPr marL="7754523" indent="-456148" algn="l" defTabSz="1824594" rtl="0" eaLnBrk="1" latinLnBrk="0" hangingPunct="1">
              <a:lnSpc>
                <a:spcPct val="90000"/>
              </a:lnSpc>
              <a:spcBef>
                <a:spcPts val="998"/>
              </a:spcBef>
              <a:buFont typeface="Arial" panose="020B0604020202020204" pitchFamily="34" charset="0"/>
              <a:buChar char="•"/>
              <a:defRPr sz="3592" kern="1200">
                <a:solidFill>
                  <a:schemeClr val="tx1"/>
                </a:solidFill>
                <a:latin typeface="+mn-lt"/>
                <a:ea typeface="+mn-ea"/>
                <a:cs typeface="+mn-cs"/>
              </a:defRPr>
            </a:lvl9pPr>
          </a:lstStyle>
          <a:p>
            <a:pPr marL="1527175" indent="-457200" algn="just" defTabSz="1827246">
              <a:lnSpc>
                <a:spcPct val="100000"/>
              </a:lnSpc>
              <a:spcBef>
                <a:spcPts val="0"/>
              </a:spcBef>
              <a:spcAft>
                <a:spcPts val="0"/>
              </a:spcAft>
              <a:buClrTx/>
              <a:defRPr/>
            </a:pPr>
            <a:r>
              <a:rPr lang="fr-FR" dirty="0">
                <a:solidFill>
                  <a:schemeClr val="tx1"/>
                </a:solidFill>
              </a:rPr>
              <a:t> </a:t>
            </a:r>
            <a:r>
              <a:rPr lang="fr-FR" sz="3200" dirty="0">
                <a:solidFill>
                  <a:schemeClr val="tx1"/>
                </a:solidFill>
              </a:rPr>
              <a:t>165 t réutilisées / recyclées / biosourcées – Taux de matériaux recyclés / biosourcés : 19 %</a:t>
            </a:r>
          </a:p>
          <a:p>
            <a:pPr marL="1069975" indent="0" algn="just" defTabSz="1827246">
              <a:lnSpc>
                <a:spcPct val="100000"/>
              </a:lnSpc>
              <a:spcBef>
                <a:spcPts val="0"/>
              </a:spcBef>
              <a:spcAft>
                <a:spcPts val="0"/>
              </a:spcAft>
              <a:buClrTx/>
              <a:buNone/>
              <a:defRPr/>
            </a:pPr>
            <a:endParaRPr lang="fr-FR" sz="3200" dirty="0">
              <a:solidFill>
                <a:schemeClr val="tx1"/>
              </a:solidFill>
            </a:endParaRPr>
          </a:p>
          <a:p>
            <a:pPr marL="1924050" lvl="2" indent="-457200" algn="just" defTabSz="1827246">
              <a:lnSpc>
                <a:spcPct val="100000"/>
              </a:lnSpc>
              <a:buClrTx/>
              <a:defRPr/>
            </a:pPr>
            <a:r>
              <a:rPr lang="fr-FR" dirty="0">
                <a:solidFill>
                  <a:schemeClr val="tx1"/>
                </a:solidFill>
              </a:rPr>
              <a:t>Béton recyclé en grave : 160 t</a:t>
            </a:r>
          </a:p>
          <a:p>
            <a:pPr marL="1924050" lvl="2" indent="-457200" algn="just" defTabSz="1827246">
              <a:lnSpc>
                <a:spcPct val="100000"/>
              </a:lnSpc>
              <a:buClrTx/>
              <a:defRPr/>
            </a:pPr>
            <a:r>
              <a:rPr lang="fr-FR" dirty="0">
                <a:solidFill>
                  <a:schemeClr val="tx1"/>
                </a:solidFill>
              </a:rPr>
              <a:t>Peinture biosourcée Algo : 5800 m2</a:t>
            </a:r>
          </a:p>
          <a:p>
            <a:pPr marL="1924050" lvl="2" indent="-457200" algn="just" defTabSz="1827246">
              <a:lnSpc>
                <a:spcPct val="100000"/>
              </a:lnSpc>
              <a:buClrTx/>
              <a:defRPr/>
            </a:pPr>
            <a:r>
              <a:rPr lang="fr-FR" dirty="0">
                <a:solidFill>
                  <a:schemeClr val="tx1"/>
                </a:solidFill>
              </a:rPr>
              <a:t>Bardage en bois recyclé pour habillage local poubelles : 20 m2</a:t>
            </a:r>
          </a:p>
          <a:p>
            <a:pPr marL="1924050" lvl="2" indent="-457200" algn="just" defTabSz="1827246">
              <a:lnSpc>
                <a:spcPct val="100000"/>
              </a:lnSpc>
              <a:buClrTx/>
              <a:defRPr/>
            </a:pPr>
            <a:r>
              <a:rPr lang="fr-FR" dirty="0">
                <a:solidFill>
                  <a:schemeClr val="tx1"/>
                </a:solidFill>
              </a:rPr>
              <a:t>Tables Tourcoing en bois issu de forêts éco-responsables, avec plateau en volant de badminton : 70 u</a:t>
            </a:r>
          </a:p>
          <a:p>
            <a:pPr marL="1924050" lvl="2" indent="-457200" algn="just" defTabSz="1827246">
              <a:lnSpc>
                <a:spcPct val="100000"/>
              </a:lnSpc>
              <a:buClrTx/>
              <a:defRPr/>
            </a:pPr>
            <a:r>
              <a:rPr lang="fr-FR" dirty="0">
                <a:solidFill>
                  <a:schemeClr val="tx1"/>
                </a:solidFill>
              </a:rPr>
              <a:t>Agencement en bois issu de forêts éco-responsables </a:t>
            </a:r>
          </a:p>
          <a:p>
            <a:pPr marL="1924050" lvl="2" indent="-457200" algn="just" defTabSz="1827246">
              <a:lnSpc>
                <a:spcPct val="100000"/>
              </a:lnSpc>
              <a:buClrTx/>
              <a:defRPr/>
            </a:pPr>
            <a:r>
              <a:rPr lang="fr-FR" dirty="0">
                <a:solidFill>
                  <a:schemeClr val="tx1"/>
                </a:solidFill>
              </a:rPr>
              <a:t>Chaises hautes </a:t>
            </a:r>
            <a:r>
              <a:rPr lang="fr-FR" dirty="0" err="1">
                <a:solidFill>
                  <a:schemeClr val="tx1"/>
                </a:solidFill>
              </a:rPr>
              <a:t>Gaas</a:t>
            </a:r>
            <a:r>
              <a:rPr lang="fr-FR" dirty="0">
                <a:solidFill>
                  <a:schemeClr val="tx1"/>
                </a:solidFill>
              </a:rPr>
              <a:t> en bois issu de forêts éco responsables : 50 u</a:t>
            </a:r>
          </a:p>
          <a:p>
            <a:pPr marL="1924050" lvl="2" indent="-457200" algn="just" defTabSz="1827246">
              <a:lnSpc>
                <a:spcPct val="100000"/>
              </a:lnSpc>
              <a:buClrTx/>
              <a:defRPr/>
            </a:pPr>
            <a:r>
              <a:rPr lang="fr-FR" dirty="0">
                <a:solidFill>
                  <a:schemeClr val="tx1"/>
                </a:solidFill>
              </a:rPr>
              <a:t>Chaises Cabasse en bois issu de forêts éco-responsables : 10</a:t>
            </a:r>
          </a:p>
          <a:p>
            <a:pPr marL="1924050" lvl="2" indent="-457200" algn="just" defTabSz="1827246">
              <a:lnSpc>
                <a:spcPct val="100000"/>
              </a:lnSpc>
              <a:buClrTx/>
              <a:defRPr/>
            </a:pPr>
            <a:r>
              <a:rPr lang="fr-FR" dirty="0">
                <a:solidFill>
                  <a:schemeClr val="tx1"/>
                </a:solidFill>
              </a:rPr>
              <a:t>Passe-plats à partir de chutes de métal : 5 u</a:t>
            </a:r>
          </a:p>
          <a:p>
            <a:pPr marL="1924050" lvl="2" indent="-457200" algn="just" defTabSz="1827246">
              <a:lnSpc>
                <a:spcPct val="100000"/>
              </a:lnSpc>
              <a:buClrTx/>
              <a:defRPr/>
            </a:pPr>
            <a:r>
              <a:rPr lang="fr-FR" dirty="0">
                <a:solidFill>
                  <a:schemeClr val="tx1"/>
                </a:solidFill>
              </a:rPr>
              <a:t>Tissu recyclé des banquettes</a:t>
            </a:r>
          </a:p>
          <a:p>
            <a:pPr marL="1466850" lvl="2" indent="0" algn="just" defTabSz="1827246">
              <a:lnSpc>
                <a:spcPct val="100000"/>
              </a:lnSpc>
              <a:buClrTx/>
              <a:buNone/>
              <a:defRPr/>
            </a:pPr>
            <a:endParaRPr lang="fr-FR" dirty="0">
              <a:solidFill>
                <a:schemeClr val="tx1"/>
              </a:solidFill>
            </a:endParaRPr>
          </a:p>
          <a:p>
            <a:pPr marL="1466850" lvl="2" indent="0" algn="just" defTabSz="1827246">
              <a:lnSpc>
                <a:spcPct val="100000"/>
              </a:lnSpc>
              <a:buClrTx/>
              <a:buFont typeface="Montserrat" panose="00000500000000000000" pitchFamily="2" charset="0"/>
              <a:buNone/>
              <a:defRPr/>
            </a:pPr>
            <a:endParaRPr lang="fr-FR" dirty="0">
              <a:solidFill>
                <a:schemeClr val="tx1"/>
              </a:solidFill>
            </a:endParaRPr>
          </a:p>
          <a:p>
            <a:endParaRPr lang="fr-FR" dirty="0"/>
          </a:p>
        </p:txBody>
      </p:sp>
      <p:pic>
        <p:nvPicPr>
          <p:cNvPr id="3" name="Image 2">
            <a:extLst>
              <a:ext uri="{FF2B5EF4-FFF2-40B4-BE49-F238E27FC236}">
                <a16:creationId xmlns:a16="http://schemas.microsoft.com/office/drawing/2014/main" id="{55E7708A-90E3-BA4C-6479-9A90152E1B3A}"/>
              </a:ext>
            </a:extLst>
          </p:cNvPr>
          <p:cNvPicPr>
            <a:picLocks noChangeAspect="1"/>
          </p:cNvPicPr>
          <p:nvPr/>
        </p:nvPicPr>
        <p:blipFill>
          <a:blip r:embed="rId2"/>
          <a:stretch>
            <a:fillRect/>
          </a:stretch>
        </p:blipFill>
        <p:spPr>
          <a:xfrm>
            <a:off x="18672000" y="2802289"/>
            <a:ext cx="3495770" cy="2611039"/>
          </a:xfrm>
          <a:prstGeom prst="rect">
            <a:avLst/>
          </a:prstGeom>
        </p:spPr>
      </p:pic>
      <p:pic>
        <p:nvPicPr>
          <p:cNvPr id="9" name="Image 8">
            <a:extLst>
              <a:ext uri="{FF2B5EF4-FFF2-40B4-BE49-F238E27FC236}">
                <a16:creationId xmlns:a16="http://schemas.microsoft.com/office/drawing/2014/main" id="{B3D11BEB-1133-D652-B938-D0EC901623E0}"/>
              </a:ext>
            </a:extLst>
          </p:cNvPr>
          <p:cNvPicPr>
            <a:picLocks noChangeAspect="1"/>
          </p:cNvPicPr>
          <p:nvPr/>
        </p:nvPicPr>
        <p:blipFill>
          <a:blip r:embed="rId3"/>
          <a:stretch>
            <a:fillRect/>
          </a:stretch>
        </p:blipFill>
        <p:spPr>
          <a:xfrm>
            <a:off x="20685469" y="6289982"/>
            <a:ext cx="3398528" cy="2543652"/>
          </a:xfrm>
          <a:prstGeom prst="rect">
            <a:avLst/>
          </a:prstGeom>
        </p:spPr>
      </p:pic>
      <p:pic>
        <p:nvPicPr>
          <p:cNvPr id="13" name="Image 12">
            <a:extLst>
              <a:ext uri="{FF2B5EF4-FFF2-40B4-BE49-F238E27FC236}">
                <a16:creationId xmlns:a16="http://schemas.microsoft.com/office/drawing/2014/main" id="{9197769B-0453-AB5C-2550-EE764F9EB242}"/>
              </a:ext>
            </a:extLst>
          </p:cNvPr>
          <p:cNvPicPr>
            <a:picLocks noChangeAspect="1"/>
          </p:cNvPicPr>
          <p:nvPr/>
        </p:nvPicPr>
        <p:blipFill>
          <a:blip r:embed="rId4"/>
          <a:stretch>
            <a:fillRect/>
          </a:stretch>
        </p:blipFill>
        <p:spPr>
          <a:xfrm>
            <a:off x="16224000" y="6267939"/>
            <a:ext cx="3398528" cy="2554015"/>
          </a:xfrm>
          <a:prstGeom prst="rect">
            <a:avLst/>
          </a:prstGeom>
        </p:spPr>
      </p:pic>
      <p:pic>
        <p:nvPicPr>
          <p:cNvPr id="16" name="Image 15">
            <a:extLst>
              <a:ext uri="{FF2B5EF4-FFF2-40B4-BE49-F238E27FC236}">
                <a16:creationId xmlns:a16="http://schemas.microsoft.com/office/drawing/2014/main" id="{26C2B526-0CAD-E9A5-DA9B-21B8A854F83D}"/>
              </a:ext>
            </a:extLst>
          </p:cNvPr>
          <p:cNvPicPr>
            <a:picLocks noChangeAspect="1"/>
          </p:cNvPicPr>
          <p:nvPr/>
        </p:nvPicPr>
        <p:blipFill>
          <a:blip r:embed="rId5"/>
          <a:stretch>
            <a:fillRect/>
          </a:stretch>
        </p:blipFill>
        <p:spPr>
          <a:xfrm>
            <a:off x="17865492" y="10073578"/>
            <a:ext cx="4949588" cy="3452884"/>
          </a:xfrm>
          <a:prstGeom prst="rect">
            <a:avLst/>
          </a:prstGeom>
        </p:spPr>
      </p:pic>
    </p:spTree>
    <p:extLst>
      <p:ext uri="{BB962C8B-B14F-4D97-AF65-F5344CB8AC3E}">
        <p14:creationId xmlns:p14="http://schemas.microsoft.com/office/powerpoint/2010/main" val="105742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AF15C45A-F260-7B9C-B3E7-CD531C5C5696}"/>
              </a:ext>
            </a:extLst>
          </p:cNvPr>
          <p:cNvSpPr>
            <a:spLocks noGrp="1"/>
          </p:cNvSpPr>
          <p:nvPr>
            <p:ph idx="1"/>
          </p:nvPr>
        </p:nvSpPr>
        <p:spPr>
          <a:xfrm>
            <a:off x="1789851" y="3746125"/>
            <a:ext cx="20770149" cy="9648000"/>
          </a:xfrm>
        </p:spPr>
        <p:txBody>
          <a:bodyPr>
            <a:normAutofit/>
          </a:bodyPr>
          <a:lstStyle/>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800" dirty="0">
                <a:solidFill>
                  <a:schemeClr val="tx1"/>
                </a:solidFill>
                <a:latin typeface="+mn-lt"/>
              </a:rPr>
              <a:t>CO2 : 42 t CO2, soit 21 kgCO2/m2, d’économie de carbone (35 AR Paris – New York en avion)</a:t>
            </a:r>
          </a:p>
          <a:p>
            <a:pPr marL="1069975" marR="0" lvl="0" indent="0" algn="just" defTabSz="1827246" rtl="0" eaLnBrk="1" fontAlgn="auto" latinLnBrk="0" hangingPunct="1">
              <a:lnSpc>
                <a:spcPct val="100000"/>
              </a:lnSpc>
              <a:spcBef>
                <a:spcPts val="0"/>
              </a:spcBef>
              <a:spcAft>
                <a:spcPts val="0"/>
              </a:spcAft>
              <a:buClrTx/>
              <a:buSzTx/>
              <a:buNone/>
              <a:tabLst/>
              <a:defRPr/>
            </a:pPr>
            <a:endParaRPr lang="fr-FR" sz="3800" dirty="0">
              <a:solidFill>
                <a:schemeClr val="tx1"/>
              </a:solidFill>
              <a:latin typeface="+mn-lt"/>
            </a:endParaRPr>
          </a:p>
          <a:p>
            <a:pPr marL="1924050" lvl="2" indent="-457200" algn="just" defTabSz="1827246">
              <a:lnSpc>
                <a:spcPct val="100000"/>
              </a:lnSpc>
              <a:buClrTx/>
              <a:defRPr/>
            </a:pPr>
            <a:r>
              <a:rPr lang="fr-FR" sz="3300" dirty="0">
                <a:latin typeface="+mn-lt"/>
              </a:rPr>
              <a:t>35 t CO2, grâce au réemploi</a:t>
            </a:r>
          </a:p>
          <a:p>
            <a:pPr marL="1924050" lvl="2" indent="-457200" algn="just" defTabSz="1827246">
              <a:lnSpc>
                <a:spcPct val="100000"/>
              </a:lnSpc>
              <a:buClrTx/>
              <a:defRPr/>
            </a:pPr>
            <a:r>
              <a:rPr lang="fr-FR" sz="3300" dirty="0">
                <a:solidFill>
                  <a:schemeClr val="tx1"/>
                </a:solidFill>
                <a:latin typeface="+mn-lt"/>
              </a:rPr>
              <a:t>7 t CO2, grâce à la valorisation des déchets</a:t>
            </a:r>
          </a:p>
          <a:p>
            <a:pPr marL="4473121" lvl="5" indent="-179388" algn="just">
              <a:spcBef>
                <a:spcPts val="2000"/>
              </a:spcBef>
              <a:buClr>
                <a:schemeClr val="bg1"/>
              </a:buClr>
              <a:defRPr/>
            </a:pPr>
            <a:endParaRPr lang="fr-FR" sz="2000" dirty="0">
              <a:solidFill>
                <a:schemeClr val="tx1"/>
              </a:solidFill>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800" dirty="0">
                <a:solidFill>
                  <a:schemeClr val="tx1"/>
                </a:solidFill>
                <a:latin typeface="+mn-lt"/>
              </a:rPr>
              <a:t>ERA : 200 g Sb, réduction de l’épuisement des ressources abiotiques (12 M de sacs plastiques)  </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3800" dirty="0">
              <a:solidFill>
                <a:schemeClr val="tx1"/>
              </a:solidFill>
              <a:latin typeface="+mn-lt"/>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800" dirty="0">
                <a:solidFill>
                  <a:schemeClr val="tx1"/>
                </a:solidFill>
                <a:latin typeface="+mn-lt"/>
              </a:rPr>
              <a:t>Energie : 480 MWh économisés, soit l’équivalent de 30 allers-retours Paris – Marseille en TGV</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3800" dirty="0">
              <a:solidFill>
                <a:schemeClr val="tx1"/>
              </a:solidFill>
              <a:latin typeface="+mn-lt"/>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800" dirty="0">
                <a:solidFill>
                  <a:schemeClr val="tx1"/>
                </a:solidFill>
                <a:latin typeface="+mn-lt"/>
              </a:rPr>
              <a:t>Eau : 2500 l économisés</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3800" dirty="0">
              <a:solidFill>
                <a:schemeClr val="tx1"/>
              </a:solidFill>
              <a:latin typeface="+mn-lt"/>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3800" dirty="0">
                <a:solidFill>
                  <a:schemeClr val="tx1"/>
                </a:solidFill>
                <a:latin typeface="+mn-lt"/>
              </a:rPr>
              <a:t>Déchets : 42 t de déchets évités (production annuelle de déchets pour 70 habitants)</a:t>
            </a:r>
          </a:p>
          <a:p>
            <a:pPr marL="179388" lvl="2" indent="-179388" algn="just">
              <a:spcBef>
                <a:spcPts val="2000"/>
              </a:spcBef>
              <a:buClr>
                <a:schemeClr val="bg1"/>
              </a:buClr>
              <a:defRPr/>
            </a:pPr>
            <a:endParaRPr lang="fr-FR" sz="7000" dirty="0">
              <a:solidFill>
                <a:schemeClr val="tx1"/>
              </a:solidFill>
            </a:endParaRPr>
          </a:p>
          <a:p>
            <a:pPr marL="179388" lvl="2" indent="-179388" algn="just">
              <a:spcBef>
                <a:spcPts val="2000"/>
              </a:spcBef>
              <a:buClr>
                <a:schemeClr val="bg1"/>
              </a:buClr>
              <a:defRPr/>
            </a:pPr>
            <a:endParaRPr lang="fr-FR" sz="5000" dirty="0">
              <a:solidFill>
                <a:schemeClr val="accent1"/>
              </a:solidFill>
              <a:latin typeface="KoHo-Light"/>
            </a:endParaRPr>
          </a:p>
          <a:p>
            <a:pPr marL="179388" lvl="2" indent="-179388">
              <a:spcBef>
                <a:spcPts val="2000"/>
              </a:spcBef>
              <a:buClr>
                <a:schemeClr val="bg1"/>
              </a:buClr>
              <a:defRPr/>
            </a:pPr>
            <a:endParaRPr lang="fr-FR" dirty="0">
              <a:solidFill>
                <a:schemeClr val="accent1"/>
              </a:solidFill>
              <a:latin typeface="+mn-lt"/>
            </a:endParaRPr>
          </a:p>
          <a:p>
            <a:endParaRPr lang="fr-FR" dirty="0"/>
          </a:p>
        </p:txBody>
      </p:sp>
      <p:sp>
        <p:nvSpPr>
          <p:cNvPr id="8" name="Titre 7">
            <a:extLst>
              <a:ext uri="{FF2B5EF4-FFF2-40B4-BE49-F238E27FC236}">
                <a16:creationId xmlns:a16="http://schemas.microsoft.com/office/drawing/2014/main" id="{8D301635-8C08-07DA-CB04-1B608E58E49B}"/>
              </a:ext>
            </a:extLst>
          </p:cNvPr>
          <p:cNvSpPr>
            <a:spLocks noGrp="1"/>
          </p:cNvSpPr>
          <p:nvPr>
            <p:ph type="title"/>
          </p:nvPr>
        </p:nvSpPr>
        <p:spPr/>
        <p:txBody>
          <a:bodyPr/>
          <a:lstStyle/>
          <a:p>
            <a:r>
              <a:rPr lang="fr-FR" dirty="0"/>
              <a:t>Bilan environnemental</a:t>
            </a:r>
          </a:p>
        </p:txBody>
      </p:sp>
      <p:sp>
        <p:nvSpPr>
          <p:cNvPr id="5" name="Espace réservé du numéro de diapositive 4">
            <a:extLst>
              <a:ext uri="{FF2B5EF4-FFF2-40B4-BE49-F238E27FC236}">
                <a16:creationId xmlns:a16="http://schemas.microsoft.com/office/drawing/2014/main" id="{81C0E27C-38BD-5ECD-D7EB-904DBE378F44}"/>
              </a:ext>
            </a:extLst>
          </p:cNvPr>
          <p:cNvSpPr>
            <a:spLocks noGrp="1"/>
          </p:cNvSpPr>
          <p:nvPr>
            <p:ph type="sldNum" sz="quarter" idx="12"/>
          </p:nvPr>
        </p:nvSpPr>
        <p:spPr/>
        <p:txBody>
          <a:bodyPr/>
          <a:lstStyle/>
          <a:p>
            <a:r>
              <a:rPr lang="en-US">
                <a:solidFill>
                  <a:schemeClr val="accent4"/>
                </a:solidFill>
              </a:rPr>
              <a:t>///</a:t>
            </a:r>
            <a:fld id="{58339581-759F-43B7-B47D-47F906F0E294}" type="slidenum">
              <a:rPr lang="en-US" smtClean="0"/>
              <a:pPr/>
              <a:t>7</a:t>
            </a:fld>
            <a:endParaRPr lang="en-US" dirty="0"/>
          </a:p>
        </p:txBody>
      </p:sp>
      <p:sp>
        <p:nvSpPr>
          <p:cNvPr id="10" name="Espace réservé du texte 9">
            <a:extLst>
              <a:ext uri="{FF2B5EF4-FFF2-40B4-BE49-F238E27FC236}">
                <a16:creationId xmlns:a16="http://schemas.microsoft.com/office/drawing/2014/main" id="{F7E9798F-0919-B630-3D0A-9B41B87AEEED}"/>
              </a:ext>
            </a:extLst>
          </p:cNvPr>
          <p:cNvSpPr>
            <a:spLocks noGrp="1"/>
          </p:cNvSpPr>
          <p:nvPr>
            <p:ph type="body" sz="quarter" idx="13"/>
          </p:nvPr>
        </p:nvSpPr>
        <p:spPr>
          <a:xfrm>
            <a:off x="1968000" y="2284224"/>
            <a:ext cx="19417341" cy="1103311"/>
          </a:xfrm>
        </p:spPr>
        <p:txBody>
          <a:bodyPr>
            <a:normAutofit/>
          </a:bodyPr>
          <a:lstStyle/>
          <a:p>
            <a:r>
              <a:rPr lang="fr-FR" dirty="0"/>
              <a:t>Economies grâce au réemploi et valorisation des déchets</a:t>
            </a:r>
          </a:p>
        </p:txBody>
      </p:sp>
    </p:spTree>
    <p:extLst>
      <p:ext uri="{BB962C8B-B14F-4D97-AF65-F5344CB8AC3E}">
        <p14:creationId xmlns:p14="http://schemas.microsoft.com/office/powerpoint/2010/main" val="16047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AF15C45A-F260-7B9C-B3E7-CD531C5C5696}"/>
              </a:ext>
            </a:extLst>
          </p:cNvPr>
          <p:cNvSpPr>
            <a:spLocks noGrp="1"/>
          </p:cNvSpPr>
          <p:nvPr>
            <p:ph idx="1"/>
          </p:nvPr>
        </p:nvSpPr>
        <p:spPr>
          <a:xfrm>
            <a:off x="1968000" y="1945760"/>
            <a:ext cx="21339825" cy="11520366"/>
          </a:xfrm>
        </p:spPr>
        <p:txBody>
          <a:bodyPr>
            <a:normAutofit/>
          </a:bodyPr>
          <a:lstStyle/>
          <a:p>
            <a:pPr marL="0" lvl="2" indent="0" algn="just">
              <a:spcBef>
                <a:spcPts val="2000"/>
              </a:spcBef>
              <a:buClr>
                <a:schemeClr val="bg1"/>
              </a:buClr>
              <a:buNone/>
              <a:defRPr/>
            </a:pPr>
            <a:r>
              <a:rPr lang="fr-FR" sz="5000" dirty="0">
                <a:solidFill>
                  <a:schemeClr val="accent1"/>
                </a:solidFill>
                <a:latin typeface="KoHo-Light"/>
              </a:rPr>
              <a:t>La démarche d’économie circulaire est un succès</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latin typeface="Montserrat" panose="00000500000000000000" pitchFamily="2" charset="0"/>
              </a:rPr>
              <a:t>Intégration et mise en œuvre de l’économie circulaire et en particulier du réemploi dans  tous les marchés : Curage (TRICYCLE), TCE (ERI), Espaces verts (MUGO), Agencement et mobilier RIE (FAIRSPACE), Mobilier (RBC)</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tx1"/>
              </a:solidFill>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latin typeface="Montserrat" panose="00000500000000000000" pitchFamily="2" charset="0"/>
              </a:rPr>
              <a:t>Quantité et taux de réemploi en curage et en réemploi de bon niveau </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tx1"/>
              </a:solidFill>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latin typeface="Montserrat" panose="00000500000000000000" pitchFamily="2" charset="0"/>
              </a:rPr>
              <a:t>Valorisation des déchets performante pour le curage et la rénovation</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tx1"/>
              </a:solidFill>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latin typeface="Montserrat" panose="00000500000000000000" pitchFamily="2" charset="0"/>
              </a:rPr>
              <a:t>Bilan environnemental et économique de qualité pour le curage et la rénovation</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tx1"/>
              </a:solidFill>
              <a:latin typeface="Montserrat" panose="00000500000000000000" pitchFamily="2" charset="0"/>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latin typeface="Montserrat" panose="00000500000000000000" pitchFamily="2" charset="0"/>
              </a:rPr>
              <a:t>Implication et motivation de l’ensemble des acteurs du projet</a:t>
            </a:r>
          </a:p>
          <a:p>
            <a:pPr marL="87313" lvl="3" indent="0" algn="just">
              <a:spcBef>
                <a:spcPts val="2000"/>
              </a:spcBef>
              <a:buClr>
                <a:schemeClr val="bg1"/>
              </a:buClr>
              <a:buNone/>
              <a:defRPr/>
            </a:pPr>
            <a:endParaRPr lang="fr-FR" sz="3000" dirty="0">
              <a:solidFill>
                <a:schemeClr val="tx1"/>
              </a:solidFill>
            </a:endParaRPr>
          </a:p>
          <a:p>
            <a:pPr marL="87313" lvl="3" indent="0" algn="just">
              <a:spcBef>
                <a:spcPts val="2000"/>
              </a:spcBef>
              <a:buClr>
                <a:schemeClr val="bg1"/>
              </a:buClr>
              <a:buNone/>
              <a:defRPr/>
            </a:pPr>
            <a:r>
              <a:rPr lang="fr-FR" sz="5000" dirty="0">
                <a:solidFill>
                  <a:schemeClr val="accent1"/>
                </a:solidFill>
                <a:latin typeface="KoHo-Light"/>
              </a:rPr>
              <a:t>Le réemploi </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latin typeface="+mn-lt"/>
              </a:rPr>
              <a:t>Une nécessité environnementale</a:t>
            </a: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tx1"/>
              </a:solidFill>
              <a:latin typeface="+mn-lt"/>
            </a:endParaRPr>
          </a:p>
          <a:p>
            <a:pPr marL="1527175" marR="0" lvl="0" indent="-457200" algn="just" defTabSz="1827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latin typeface="+mn-lt"/>
              </a:rPr>
              <a:t>Une choix économique gagnant (Bilan 0+) engageant toute la profession à considérer le réemploi comme une démarche normalisée.</a:t>
            </a:r>
          </a:p>
          <a:p>
            <a:pPr marL="0" lvl="2" indent="0">
              <a:spcBef>
                <a:spcPts val="2000"/>
              </a:spcBef>
              <a:buClr>
                <a:schemeClr val="bg1"/>
              </a:buClr>
              <a:buNone/>
              <a:defRPr/>
            </a:pPr>
            <a:endParaRPr lang="fr-FR" sz="3000" dirty="0">
              <a:solidFill>
                <a:schemeClr val="tx1"/>
              </a:solidFill>
              <a:latin typeface="+mn-lt"/>
            </a:endParaRPr>
          </a:p>
          <a:p>
            <a:pPr marL="0" indent="0">
              <a:buNone/>
            </a:pPr>
            <a:endParaRPr lang="fr-FR" sz="5000" dirty="0">
              <a:solidFill>
                <a:schemeClr val="accent1"/>
              </a:solidFill>
              <a:latin typeface="KoHo-Light"/>
            </a:endParaRPr>
          </a:p>
          <a:p>
            <a:pPr marL="179388" lvl="2" indent="-179388">
              <a:spcBef>
                <a:spcPts val="2000"/>
              </a:spcBef>
              <a:buClr>
                <a:schemeClr val="bg1"/>
              </a:buClr>
              <a:defRPr/>
            </a:pPr>
            <a:endParaRPr lang="fr-FR" dirty="0">
              <a:solidFill>
                <a:schemeClr val="accent1"/>
              </a:solidFill>
              <a:latin typeface="+mn-lt"/>
            </a:endParaRPr>
          </a:p>
          <a:p>
            <a:endParaRPr lang="fr-FR" dirty="0"/>
          </a:p>
        </p:txBody>
      </p:sp>
      <p:sp>
        <p:nvSpPr>
          <p:cNvPr id="8" name="Titre 7">
            <a:extLst>
              <a:ext uri="{FF2B5EF4-FFF2-40B4-BE49-F238E27FC236}">
                <a16:creationId xmlns:a16="http://schemas.microsoft.com/office/drawing/2014/main" id="{8D301635-8C08-07DA-CB04-1B608E58E49B}"/>
              </a:ext>
            </a:extLst>
          </p:cNvPr>
          <p:cNvSpPr>
            <a:spLocks noGrp="1"/>
          </p:cNvSpPr>
          <p:nvPr>
            <p:ph type="title"/>
          </p:nvPr>
        </p:nvSpPr>
        <p:spPr/>
        <p:txBody>
          <a:bodyPr/>
          <a:lstStyle/>
          <a:p>
            <a:r>
              <a:rPr lang="fr-FR" dirty="0"/>
              <a:t>conclusion</a:t>
            </a:r>
          </a:p>
        </p:txBody>
      </p:sp>
      <p:sp>
        <p:nvSpPr>
          <p:cNvPr id="4" name="Espace réservé du pied de page 3">
            <a:extLst>
              <a:ext uri="{FF2B5EF4-FFF2-40B4-BE49-F238E27FC236}">
                <a16:creationId xmlns:a16="http://schemas.microsoft.com/office/drawing/2014/main" id="{9EA8FB61-9FED-9A1D-1F6A-E6E738DAE607}"/>
              </a:ext>
            </a:extLst>
          </p:cNvPr>
          <p:cNvSpPr>
            <a:spLocks noGrp="1"/>
          </p:cNvSpPr>
          <p:nvPr>
            <p:ph type="ftr" sz="quarter" idx="11"/>
          </p:nvPr>
        </p:nvSpPr>
        <p:spPr/>
        <p:txBody>
          <a:bodyPr/>
          <a:lstStyle/>
          <a:p>
            <a:r>
              <a:rPr lang="fr-FR" dirty="0"/>
              <a:t>En-tête</a:t>
            </a:r>
            <a:endParaRPr lang="en-US" dirty="0"/>
          </a:p>
        </p:txBody>
      </p:sp>
      <p:sp>
        <p:nvSpPr>
          <p:cNvPr id="5" name="Espace réservé du numéro de diapositive 4">
            <a:extLst>
              <a:ext uri="{FF2B5EF4-FFF2-40B4-BE49-F238E27FC236}">
                <a16:creationId xmlns:a16="http://schemas.microsoft.com/office/drawing/2014/main" id="{81C0E27C-38BD-5ECD-D7EB-904DBE378F44}"/>
              </a:ext>
            </a:extLst>
          </p:cNvPr>
          <p:cNvSpPr>
            <a:spLocks noGrp="1"/>
          </p:cNvSpPr>
          <p:nvPr>
            <p:ph type="sldNum" sz="quarter" idx="12"/>
          </p:nvPr>
        </p:nvSpPr>
        <p:spPr/>
        <p:txBody>
          <a:bodyPr/>
          <a:lstStyle/>
          <a:p>
            <a:r>
              <a:rPr lang="en-US">
                <a:solidFill>
                  <a:schemeClr val="accent4"/>
                </a:solidFill>
              </a:rPr>
              <a:t>///</a:t>
            </a:r>
            <a:fld id="{58339581-759F-43B7-B47D-47F906F0E294}" type="slidenum">
              <a:rPr lang="en-US" smtClean="0"/>
              <a:pPr/>
              <a:t>8</a:t>
            </a:fld>
            <a:endParaRPr lang="en-US" dirty="0"/>
          </a:p>
        </p:txBody>
      </p:sp>
    </p:spTree>
    <p:extLst>
      <p:ext uri="{BB962C8B-B14F-4D97-AF65-F5344CB8AC3E}">
        <p14:creationId xmlns:p14="http://schemas.microsoft.com/office/powerpoint/2010/main" val="163611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E83B82-D730-1EE0-54B0-19EEFCC0938D}"/>
              </a:ext>
            </a:extLst>
          </p:cNvPr>
          <p:cNvSpPr>
            <a:spLocks noGrp="1"/>
          </p:cNvSpPr>
          <p:nvPr>
            <p:ph type="title"/>
          </p:nvPr>
        </p:nvSpPr>
        <p:spPr/>
        <p:txBody>
          <a:bodyPr>
            <a:normAutofit/>
          </a:bodyPr>
          <a:lstStyle/>
          <a:p>
            <a:r>
              <a:rPr lang="fr-FR" sz="5000" b="1" dirty="0"/>
              <a:t>Merci de votre attention</a:t>
            </a:r>
          </a:p>
        </p:txBody>
      </p:sp>
      <p:pic>
        <p:nvPicPr>
          <p:cNvPr id="3" name="Espace réservé pour une image  2">
            <a:extLst>
              <a:ext uri="{FF2B5EF4-FFF2-40B4-BE49-F238E27FC236}">
                <a16:creationId xmlns:a16="http://schemas.microsoft.com/office/drawing/2014/main" id="{36291D57-722A-2622-A5D6-3B9434C17713}"/>
              </a:ext>
            </a:extLst>
          </p:cNvPr>
          <p:cNvPicPr>
            <a:picLocks noGrp="1" noChangeAspect="1"/>
          </p:cNvPicPr>
          <p:nvPr>
            <p:ph type="pic" sz="quarter" idx="22"/>
          </p:nvPr>
        </p:nvPicPr>
        <p:blipFill rotWithShape="1">
          <a:blip r:embed="rId2"/>
          <a:srcRect l="26098" r="26098"/>
          <a:stretch/>
        </p:blipFill>
        <p:spPr/>
      </p:pic>
      <p:pic>
        <p:nvPicPr>
          <p:cNvPr id="7" name="Image 6">
            <a:extLst>
              <a:ext uri="{FF2B5EF4-FFF2-40B4-BE49-F238E27FC236}">
                <a16:creationId xmlns:a16="http://schemas.microsoft.com/office/drawing/2014/main" id="{73336B1C-7787-077D-AE18-41E41556761B}"/>
              </a:ext>
            </a:extLst>
          </p:cNvPr>
          <p:cNvPicPr>
            <a:picLocks noChangeAspect="1"/>
          </p:cNvPicPr>
          <p:nvPr/>
        </p:nvPicPr>
        <p:blipFill>
          <a:blip r:embed="rId3"/>
          <a:stretch>
            <a:fillRect/>
          </a:stretch>
        </p:blipFill>
        <p:spPr>
          <a:xfrm>
            <a:off x="528000" y="11594125"/>
            <a:ext cx="4426080" cy="1902117"/>
          </a:xfrm>
          <a:prstGeom prst="rect">
            <a:avLst/>
          </a:prstGeom>
        </p:spPr>
      </p:pic>
      <p:sp>
        <p:nvSpPr>
          <p:cNvPr id="8" name="Espace réservé du numéro de diapositive 5">
            <a:extLst>
              <a:ext uri="{FF2B5EF4-FFF2-40B4-BE49-F238E27FC236}">
                <a16:creationId xmlns:a16="http://schemas.microsoft.com/office/drawing/2014/main" id="{85AB62E2-AD30-095D-91C7-EB360BB3D059}"/>
              </a:ext>
            </a:extLst>
          </p:cNvPr>
          <p:cNvSpPr txBox="1">
            <a:spLocks/>
          </p:cNvSpPr>
          <p:nvPr/>
        </p:nvSpPr>
        <p:spPr>
          <a:xfrm>
            <a:off x="23342600" y="12417425"/>
            <a:ext cx="1041400" cy="1241425"/>
          </a:xfrm>
          <a:prstGeom prst="rect">
            <a:avLst/>
          </a:prstGeom>
        </p:spPr>
        <p:txBody>
          <a:bodyPr vert="horz" lIns="91440" tIns="45720" rIns="91440" bIns="45720" rtlCol="0" anchor="ctr"/>
          <a:lstStyle>
            <a:defPPr>
              <a:defRPr lang="en-US"/>
            </a:defPPr>
            <a:lvl1pPr marL="0" algn="l" defTabSz="1827246" rtl="0" eaLnBrk="1" latinLnBrk="0" hangingPunct="1">
              <a:defRPr lang="en-US" sz="2000" b="1" kern="1200" smtClean="0">
                <a:solidFill>
                  <a:srgbClr val="343534"/>
                </a:solidFill>
                <a:latin typeface="KoHo-Bold"/>
                <a:ea typeface="+mn-ea"/>
                <a:cs typeface="+mn-cs"/>
              </a:defRPr>
            </a:lvl1pPr>
            <a:lvl2pPr marL="913623" algn="l" defTabSz="1827246" rtl="0" eaLnBrk="1" latinLnBrk="0" hangingPunct="1">
              <a:defRPr sz="3597" kern="1200">
                <a:solidFill>
                  <a:schemeClr val="tx1"/>
                </a:solidFill>
                <a:latin typeface="+mn-lt"/>
                <a:ea typeface="+mn-ea"/>
                <a:cs typeface="+mn-cs"/>
              </a:defRPr>
            </a:lvl2pPr>
            <a:lvl3pPr marL="1827246" algn="l" defTabSz="1827246" rtl="0" eaLnBrk="1" latinLnBrk="0" hangingPunct="1">
              <a:defRPr sz="3597" kern="1200">
                <a:solidFill>
                  <a:schemeClr val="tx1"/>
                </a:solidFill>
                <a:latin typeface="+mn-lt"/>
                <a:ea typeface="+mn-ea"/>
                <a:cs typeface="+mn-cs"/>
              </a:defRPr>
            </a:lvl3pPr>
            <a:lvl4pPr marL="2740868" algn="l" defTabSz="1827246" rtl="0" eaLnBrk="1" latinLnBrk="0" hangingPunct="1">
              <a:defRPr sz="3597" kern="1200">
                <a:solidFill>
                  <a:schemeClr val="tx1"/>
                </a:solidFill>
                <a:latin typeface="+mn-lt"/>
                <a:ea typeface="+mn-ea"/>
                <a:cs typeface="+mn-cs"/>
              </a:defRPr>
            </a:lvl4pPr>
            <a:lvl5pPr marL="3654491" algn="l" defTabSz="1827246" rtl="0" eaLnBrk="1" latinLnBrk="0" hangingPunct="1">
              <a:defRPr sz="3597" kern="1200">
                <a:solidFill>
                  <a:schemeClr val="tx1"/>
                </a:solidFill>
                <a:latin typeface="+mn-lt"/>
                <a:ea typeface="+mn-ea"/>
                <a:cs typeface="+mn-cs"/>
              </a:defRPr>
            </a:lvl5pPr>
            <a:lvl6pPr marL="4568114" algn="l" defTabSz="1827246" rtl="0" eaLnBrk="1" latinLnBrk="0" hangingPunct="1">
              <a:defRPr sz="3597" kern="1200">
                <a:solidFill>
                  <a:schemeClr val="tx1"/>
                </a:solidFill>
                <a:latin typeface="+mn-lt"/>
                <a:ea typeface="+mn-ea"/>
                <a:cs typeface="+mn-cs"/>
              </a:defRPr>
            </a:lvl6pPr>
            <a:lvl7pPr marL="5481737" algn="l" defTabSz="1827246" rtl="0" eaLnBrk="1" latinLnBrk="0" hangingPunct="1">
              <a:defRPr sz="3597" kern="1200">
                <a:solidFill>
                  <a:schemeClr val="tx1"/>
                </a:solidFill>
                <a:latin typeface="+mn-lt"/>
                <a:ea typeface="+mn-ea"/>
                <a:cs typeface="+mn-cs"/>
              </a:defRPr>
            </a:lvl7pPr>
            <a:lvl8pPr marL="6395359" algn="l" defTabSz="1827246" rtl="0" eaLnBrk="1" latinLnBrk="0" hangingPunct="1">
              <a:defRPr sz="3597" kern="1200">
                <a:solidFill>
                  <a:schemeClr val="tx1"/>
                </a:solidFill>
                <a:latin typeface="+mn-lt"/>
                <a:ea typeface="+mn-ea"/>
                <a:cs typeface="+mn-cs"/>
              </a:defRPr>
            </a:lvl8pPr>
            <a:lvl9pPr marL="7308982" algn="l" defTabSz="1827246" rtl="0" eaLnBrk="1" latinLnBrk="0" hangingPunct="1">
              <a:defRPr sz="3597" kern="1200">
                <a:solidFill>
                  <a:schemeClr val="tx1"/>
                </a:solidFill>
                <a:latin typeface="+mn-lt"/>
                <a:ea typeface="+mn-ea"/>
                <a:cs typeface="+mn-cs"/>
              </a:defRPr>
            </a:lvl9pPr>
          </a:lstStyle>
          <a:p>
            <a:r>
              <a:rPr lang="fr-FR">
                <a:solidFill>
                  <a:schemeClr val="accent4"/>
                </a:solidFill>
              </a:rPr>
              <a:t>///</a:t>
            </a:r>
            <a:fld id="{58339581-759F-43B7-B47D-47F906F0E294}" type="slidenum">
              <a:rPr smtClean="0"/>
              <a:pPr/>
              <a:t>9</a:t>
            </a:fld>
            <a:endParaRPr dirty="0"/>
          </a:p>
        </p:txBody>
      </p:sp>
    </p:spTree>
    <p:extLst>
      <p:ext uri="{BB962C8B-B14F-4D97-AF65-F5344CB8AC3E}">
        <p14:creationId xmlns:p14="http://schemas.microsoft.com/office/powerpoint/2010/main" val="350936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E2023-2">
  <a:themeElements>
    <a:clrScheme name="STE2023-3">
      <a:dk1>
        <a:sysClr val="windowText" lastClr="000000"/>
      </a:dk1>
      <a:lt1>
        <a:sysClr val="window" lastClr="FFFFFF"/>
      </a:lt1>
      <a:dk2>
        <a:srgbClr val="343534"/>
      </a:dk2>
      <a:lt2>
        <a:srgbClr val="DDA73D"/>
      </a:lt2>
      <a:accent1>
        <a:srgbClr val="AB2328"/>
      </a:accent1>
      <a:accent2>
        <a:srgbClr val="D0A069"/>
      </a:accent2>
      <a:accent3>
        <a:srgbClr val="7A6C54"/>
      </a:accent3>
      <a:accent4>
        <a:srgbClr val="CEC9C7"/>
      </a:accent4>
      <a:accent5>
        <a:srgbClr val="6D8269"/>
      </a:accent5>
      <a:accent6>
        <a:srgbClr val="7998AA"/>
      </a:accent6>
      <a:hlink>
        <a:srgbClr val="954F72"/>
      </a:hlink>
      <a:folHlink>
        <a:srgbClr val="6F3B55"/>
      </a:folHlink>
    </a:clrScheme>
    <a:fontScheme name="STE2023">
      <a:majorFont>
        <a:latin typeface="KoHo SemiBold"/>
        <a:ea typeface=""/>
        <a:cs typeface=""/>
      </a:majorFont>
      <a:minorFont>
        <a:latin typeface="Montserra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2023-2" id="{764BA1CF-F2B6-4098-AA1A-C37287FE7439}" vid="{77D841F6-74B2-4DF8-8EC9-A7C21E4B2B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STE2023-2</Template>
  <TotalTime>2544</TotalTime>
  <Words>1004</Words>
  <Application>Microsoft Office PowerPoint</Application>
  <PresentationFormat>Personnalisé</PresentationFormat>
  <Paragraphs>165</Paragraphs>
  <Slides>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9</vt:i4>
      </vt:variant>
    </vt:vector>
  </HeadingPairs>
  <TitlesOfParts>
    <vt:vector size="20" baseType="lpstr">
      <vt:lpstr>Arial</vt:lpstr>
      <vt:lpstr>Calibri</vt:lpstr>
      <vt:lpstr>KoHo</vt:lpstr>
      <vt:lpstr>KoHo ExtraLight</vt:lpstr>
      <vt:lpstr>KoHo-Bold</vt:lpstr>
      <vt:lpstr>KoHo-Light</vt:lpstr>
      <vt:lpstr>KoHo-SemiBold</vt:lpstr>
      <vt:lpstr>Montserrat</vt:lpstr>
      <vt:lpstr>Montserrat Medium</vt:lpstr>
      <vt:lpstr>Montserrat SemiBold</vt:lpstr>
      <vt:lpstr>STE2023-2</vt:lpstr>
      <vt:lpstr>Conférence enerj-meeting   consommer moins d’énergie et de matériaux  </vt:lpstr>
      <vt:lpstr>introduction</vt:lpstr>
      <vt:lpstr>Déroulement de l’opération</vt:lpstr>
      <vt:lpstr>Le curage</vt:lpstr>
      <vt:lpstr>la renovation</vt:lpstr>
      <vt:lpstr>La renovation</vt:lpstr>
      <vt:lpstr>Bilan environnemental</vt:lpstr>
      <vt:lpstr>conclusion</vt:lpstr>
      <vt:lpstr>Merci de votre attention</vt:lpstr>
    </vt:vector>
  </TitlesOfParts>
  <Manager>www.brightcarbon.com</Manager>
  <Company>BrightCarbon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BrightCarbon</dc:title>
  <dc:subject>Visual Conversations. Visible Results.</dc:subject>
  <dc:creator>BrightCarbon</dc:creator>
  <cp:keywords>Compelling, Clear, Persuasive</cp:keywords>
  <dc:description>www.brightcarbon.com</dc:description>
  <cp:lastModifiedBy>Céline MARQUES</cp:lastModifiedBy>
  <cp:revision>125</cp:revision>
  <cp:lastPrinted>2023-01-26T11:09:42Z</cp:lastPrinted>
  <dcterms:created xsi:type="dcterms:W3CDTF">2018-09-12T09:51:24Z</dcterms:created>
  <dcterms:modified xsi:type="dcterms:W3CDTF">2023-04-04T13:26:48Z</dcterms:modified>
  <cp:category>www.brightcarbon.com</cp:category>
</cp:coreProperties>
</file>