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4"/>
  </p:sldMasterIdLst>
  <p:notesMasterIdLst>
    <p:notesMasterId r:id="rId51"/>
  </p:notesMasterIdLst>
  <p:handoutMasterIdLst>
    <p:handoutMasterId r:id="rId52"/>
  </p:handoutMasterIdLst>
  <p:sldIdLst>
    <p:sldId id="1533" r:id="rId5"/>
    <p:sldId id="1536" r:id="rId6"/>
    <p:sldId id="1586" r:id="rId7"/>
    <p:sldId id="1589" r:id="rId8"/>
    <p:sldId id="1637" r:id="rId9"/>
    <p:sldId id="1520" r:id="rId10"/>
    <p:sldId id="1590" r:id="rId11"/>
    <p:sldId id="1591" r:id="rId12"/>
    <p:sldId id="1574" r:id="rId13"/>
    <p:sldId id="1585" r:id="rId14"/>
    <p:sldId id="1584" r:id="rId15"/>
    <p:sldId id="1623" r:id="rId16"/>
    <p:sldId id="1629" r:id="rId17"/>
    <p:sldId id="1628" r:id="rId18"/>
    <p:sldId id="1634" r:id="rId19"/>
    <p:sldId id="1633" r:id="rId20"/>
    <p:sldId id="1632" r:id="rId21"/>
    <p:sldId id="1620" r:id="rId22"/>
    <p:sldId id="1636" r:id="rId23"/>
    <p:sldId id="1601" r:id="rId24"/>
    <p:sldId id="1547" r:id="rId25"/>
    <p:sldId id="1631" r:id="rId26"/>
    <p:sldId id="1638" r:id="rId27"/>
    <p:sldId id="2927" r:id="rId28"/>
    <p:sldId id="2929" r:id="rId29"/>
    <p:sldId id="2928" r:id="rId30"/>
    <p:sldId id="2930" r:id="rId31"/>
    <p:sldId id="2931" r:id="rId32"/>
    <p:sldId id="2932" r:id="rId33"/>
    <p:sldId id="2924" r:id="rId34"/>
    <p:sldId id="1626" r:id="rId35"/>
    <p:sldId id="2914" r:id="rId36"/>
    <p:sldId id="2915" r:id="rId37"/>
    <p:sldId id="2916" r:id="rId38"/>
    <p:sldId id="2933" r:id="rId39"/>
    <p:sldId id="2937" r:id="rId40"/>
    <p:sldId id="2934" r:id="rId41"/>
    <p:sldId id="2935" r:id="rId42"/>
    <p:sldId id="2936" r:id="rId43"/>
    <p:sldId id="2938" r:id="rId44"/>
    <p:sldId id="2926" r:id="rId45"/>
    <p:sldId id="2918" r:id="rId46"/>
    <p:sldId id="2919" r:id="rId47"/>
    <p:sldId id="1565" r:id="rId48"/>
    <p:sldId id="2925" r:id="rId49"/>
    <p:sldId id="2912" r:id="rId50"/>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4B59FE-A28A-E524-58BC-8D114AEF9787}" name="MAZEAS Lucie" initials="ML" userId="S::lucie.mazeas@cstb.fr::408a9fb7-dc70-4b84-b12f-59243867ce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ARON Emilien" initials="PE" lastIdx="1" clrIdx="6">
    <p:extLst>
      <p:ext uri="{19B8F6BF-5375-455C-9EA6-DF929625EA0E}">
        <p15:presenceInfo xmlns:p15="http://schemas.microsoft.com/office/powerpoint/2012/main" userId="S::emilien.paron_cstb.fr#ext#@efficacityfr.onmicrosoft.com::57f10679-9020-4b28-b186-ea7584de057d" providerId="AD"/>
      </p:ext>
    </p:extLst>
  </p:cmAuthor>
  <p:cmAuthor id="1" name="Efficacity6093" initials="E" lastIdx="1" clrIdx="0">
    <p:extLst>
      <p:ext uri="{19B8F6BF-5375-455C-9EA6-DF929625EA0E}">
        <p15:presenceInfo xmlns:p15="http://schemas.microsoft.com/office/powerpoint/2012/main" userId="Efficacity6093" providerId="None"/>
      </p:ext>
    </p:extLst>
  </p:cmAuthor>
  <p:cmAuthor id="8" name="Boudehent, Lisa" initials="BL" lastIdx="10" clrIdx="7">
    <p:extLst>
      <p:ext uri="{19B8F6BF-5375-455C-9EA6-DF929625EA0E}">
        <p15:presenceInfo xmlns:p15="http://schemas.microsoft.com/office/powerpoint/2012/main" userId="S::lisa.boudehent_arcadis.com#ext#@efficacityfr.onmicrosoft.com::53e76361-19fd-445c-91f9-216d44d3d63e" providerId="AD"/>
      </p:ext>
    </p:extLst>
  </p:cmAuthor>
  <p:cmAuthor id="2" name="Michel Salem-Sermanet" initials="MS" lastIdx="1" clrIdx="1">
    <p:extLst>
      <p:ext uri="{19B8F6BF-5375-455C-9EA6-DF929625EA0E}">
        <p15:presenceInfo xmlns:p15="http://schemas.microsoft.com/office/powerpoint/2012/main" userId="Michel Salem-Sermanet" providerId="None"/>
      </p:ext>
    </p:extLst>
  </p:cmAuthor>
  <p:cmAuthor id="9" name="PARON Emilien" initials="PE [2]" lastIdx="1" clrIdx="8">
    <p:extLst>
      <p:ext uri="{19B8F6BF-5375-455C-9EA6-DF929625EA0E}">
        <p15:presenceInfo xmlns:p15="http://schemas.microsoft.com/office/powerpoint/2012/main" userId="S::emilien.paron@cstb.fr::fb524484-cb1f-4498-8647-8f763e567be5" providerId="AD"/>
      </p:ext>
    </p:extLst>
  </p:cmAuthor>
  <p:cmAuthor id="3" name="BORDAIS Loïc" initials="BL" lastIdx="21" clrIdx="2">
    <p:extLst>
      <p:ext uri="{19B8F6BF-5375-455C-9EA6-DF929625EA0E}">
        <p15:presenceInfo xmlns:p15="http://schemas.microsoft.com/office/powerpoint/2012/main" userId="S-1-5-21-1559738275-3830224805-2746129836-4815" providerId="AD"/>
      </p:ext>
    </p:extLst>
  </p:cmAuthor>
  <p:cmAuthor id="10" name="ROCCAMENA Letizia" initials="RL" lastIdx="4" clrIdx="9"/>
  <p:cmAuthor id="4" name="Jean-Baptiste de Bercegol" initials="JdB" lastIdx="6" clrIdx="3">
    <p:extLst>
      <p:ext uri="{19B8F6BF-5375-455C-9EA6-DF929625EA0E}">
        <p15:presenceInfo xmlns:p15="http://schemas.microsoft.com/office/powerpoint/2012/main" userId="Jean-Baptiste de Bercegol" providerId="None"/>
      </p:ext>
    </p:extLst>
  </p:cmAuthor>
  <p:cmAuthor id="11" name="MAZEAS Lucie" initials="ML" lastIdx="4" clrIdx="10">
    <p:extLst>
      <p:ext uri="{19B8F6BF-5375-455C-9EA6-DF929625EA0E}">
        <p15:presenceInfo xmlns:p15="http://schemas.microsoft.com/office/powerpoint/2012/main" userId="S::lucie.mazeas@cstb.fr::408a9fb7-dc70-4b84-b12f-59243867ce43" providerId="AD"/>
      </p:ext>
    </p:extLst>
  </p:cmAuthor>
  <p:cmAuthor id="5" name="Morgane Colombert" initials="MC" lastIdx="12" clrIdx="4">
    <p:extLst>
      <p:ext uri="{19B8F6BF-5375-455C-9EA6-DF929625EA0E}">
        <p15:presenceInfo xmlns:p15="http://schemas.microsoft.com/office/powerpoint/2012/main" userId="S::m.colombert@efficacity.com::52fb0658-7d9e-4af9-92eb-4a928b703ddd" providerId="AD"/>
      </p:ext>
    </p:extLst>
  </p:cmAuthor>
  <p:cmAuthor id="6" name="Marie Frapin" initials="MF" lastIdx="33" clrIdx="5">
    <p:extLst>
      <p:ext uri="{19B8F6BF-5375-455C-9EA6-DF929625EA0E}">
        <p15:presenceInfo xmlns:p15="http://schemas.microsoft.com/office/powerpoint/2012/main" userId="S::m.frapin@efficacity.com::ab7bcdda-63a6-43b9-868e-0a111ffc15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98C"/>
    <a:srgbClr val="009688"/>
    <a:srgbClr val="5F34AC"/>
    <a:srgbClr val="E91E63"/>
    <a:srgbClr val="F8BBD0"/>
    <a:srgbClr val="6A1B9A"/>
    <a:srgbClr val="D4C7ED"/>
    <a:srgbClr val="EDE7F6"/>
    <a:srgbClr val="E8EAF6"/>
    <a:srgbClr val="219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D97CF-B40C-4F35-85A5-B994EB648F25}" v="75" dt="2023-02-22T15:22:30.67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1" autoAdjust="0"/>
    <p:restoredTop sz="64824" autoAdjust="0"/>
  </p:normalViewPr>
  <p:slideViewPr>
    <p:cSldViewPr snapToGrid="0">
      <p:cViewPr varScale="1">
        <p:scale>
          <a:sx n="108" d="100"/>
          <a:sy n="108" d="100"/>
        </p:scale>
        <p:origin x="1674" y="102"/>
      </p:cViewPr>
      <p:guideLst/>
    </p:cSldViewPr>
  </p:slideViewPr>
  <p:notesTextViewPr>
    <p:cViewPr>
      <p:scale>
        <a:sx n="150" d="100"/>
        <a:sy n="150" d="100"/>
      </p:scale>
      <p:origin x="0" y="0"/>
    </p:cViewPr>
  </p:notesTextViewPr>
  <p:notesViewPr>
    <p:cSldViewPr snapToGrid="0">
      <p:cViewPr>
        <p:scale>
          <a:sx n="1" d="2"/>
          <a:sy n="1" d="2"/>
        </p:scale>
        <p:origin x="5632" y="20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HET Aline" userId="f6451750-3403-4774-b871-f918b72c327e" providerId="ADAL" clId="{8BD11C53-BE50-4D6F-AB0E-9CEAE6030C79}"/>
    <pc:docChg chg="undo custSel addSld delSld modSld sldOrd">
      <pc:chgData name="BRACHET Aline" userId="f6451750-3403-4774-b871-f918b72c327e" providerId="ADAL" clId="{8BD11C53-BE50-4D6F-AB0E-9CEAE6030C79}" dt="2023-02-16T10:05:53.274" v="1056" actId="47"/>
      <pc:docMkLst>
        <pc:docMk/>
      </pc:docMkLst>
      <pc:sldChg chg="modSp mod">
        <pc:chgData name="BRACHET Aline" userId="f6451750-3403-4774-b871-f918b72c327e" providerId="ADAL" clId="{8BD11C53-BE50-4D6F-AB0E-9CEAE6030C79}" dt="2023-02-14T12:36:17.217" v="13" actId="121"/>
        <pc:sldMkLst>
          <pc:docMk/>
          <pc:sldMk cId="131731781" sldId="1533"/>
        </pc:sldMkLst>
        <pc:spChg chg="mod">
          <ac:chgData name="BRACHET Aline" userId="f6451750-3403-4774-b871-f918b72c327e" providerId="ADAL" clId="{8BD11C53-BE50-4D6F-AB0E-9CEAE6030C79}" dt="2023-02-14T12:36:17.217" v="13" actId="121"/>
          <ac:spMkLst>
            <pc:docMk/>
            <pc:sldMk cId="131731781" sldId="1533"/>
            <ac:spMk id="5" creationId="{036D0ED8-5AD0-4C50-B6DE-A8EF8D84B714}"/>
          </ac:spMkLst>
        </pc:spChg>
      </pc:sldChg>
      <pc:sldChg chg="del">
        <pc:chgData name="BRACHET Aline" userId="f6451750-3403-4774-b871-f918b72c327e" providerId="ADAL" clId="{8BD11C53-BE50-4D6F-AB0E-9CEAE6030C79}" dt="2023-02-16T10:05:53.274" v="1056" actId="47"/>
        <pc:sldMkLst>
          <pc:docMk/>
          <pc:sldMk cId="3418288874" sldId="1535"/>
        </pc:sldMkLst>
      </pc:sldChg>
      <pc:sldChg chg="modSp mod modNotesTx">
        <pc:chgData name="BRACHET Aline" userId="f6451750-3403-4774-b871-f918b72c327e" providerId="ADAL" clId="{8BD11C53-BE50-4D6F-AB0E-9CEAE6030C79}" dt="2023-02-14T13:52:05.820" v="1000" actId="20577"/>
        <pc:sldMkLst>
          <pc:docMk/>
          <pc:sldMk cId="3761967258" sldId="1564"/>
        </pc:sldMkLst>
        <pc:spChg chg="mod">
          <ac:chgData name="BRACHET Aline" userId="f6451750-3403-4774-b871-f918b72c327e" providerId="ADAL" clId="{8BD11C53-BE50-4D6F-AB0E-9CEAE6030C79}" dt="2023-02-14T13:51:55.374" v="999" actId="20577"/>
          <ac:spMkLst>
            <pc:docMk/>
            <pc:sldMk cId="3761967258" sldId="1564"/>
            <ac:spMk id="5" creationId="{748AD654-34CA-48CD-A09F-792B9C2497AA}"/>
          </ac:spMkLst>
        </pc:spChg>
      </pc:sldChg>
      <pc:sldChg chg="delCm">
        <pc:chgData name="BRACHET Aline" userId="f6451750-3403-4774-b871-f918b72c327e" providerId="ADAL" clId="{8BD11C53-BE50-4D6F-AB0E-9CEAE6030C79}" dt="2023-02-14T12:37:53.062" v="14"/>
        <pc:sldMkLst>
          <pc:docMk/>
          <pc:sldMk cId="2758181679" sldId="1601"/>
        </pc:sldMkLst>
      </pc:sldChg>
      <pc:sldChg chg="addSp delSp modSp mod modNotesTx">
        <pc:chgData name="BRACHET Aline" userId="f6451750-3403-4774-b871-f918b72c327e" providerId="ADAL" clId="{8BD11C53-BE50-4D6F-AB0E-9CEAE6030C79}" dt="2023-02-16T09:42:42.675" v="1050" actId="1076"/>
        <pc:sldMkLst>
          <pc:docMk/>
          <pc:sldMk cId="3674011103" sldId="1626"/>
        </pc:sldMkLst>
        <pc:spChg chg="add del mod">
          <ac:chgData name="BRACHET Aline" userId="f6451750-3403-4774-b871-f918b72c327e" providerId="ADAL" clId="{8BD11C53-BE50-4D6F-AB0E-9CEAE6030C79}" dt="2023-02-14T12:58:13.191" v="359" actId="478"/>
          <ac:spMkLst>
            <pc:docMk/>
            <pc:sldMk cId="3674011103" sldId="1626"/>
            <ac:spMk id="9" creationId="{9C27E149-E2BB-1DEA-3EFD-F2C114B17D24}"/>
          </ac:spMkLst>
        </pc:spChg>
        <pc:spChg chg="add mod">
          <ac:chgData name="BRACHET Aline" userId="f6451750-3403-4774-b871-f918b72c327e" providerId="ADAL" clId="{8BD11C53-BE50-4D6F-AB0E-9CEAE6030C79}" dt="2023-02-16T09:42:42.675" v="1050" actId="1076"/>
          <ac:spMkLst>
            <pc:docMk/>
            <pc:sldMk cId="3674011103" sldId="1626"/>
            <ac:spMk id="10" creationId="{521426C3-7C99-0ABC-6A26-11517639DA8A}"/>
          </ac:spMkLst>
        </pc:spChg>
        <pc:spChg chg="mod">
          <ac:chgData name="BRACHET Aline" userId="f6451750-3403-4774-b871-f918b72c327e" providerId="ADAL" clId="{8BD11C53-BE50-4D6F-AB0E-9CEAE6030C79}" dt="2023-02-14T13:49:04.606" v="873" actId="20577"/>
          <ac:spMkLst>
            <pc:docMk/>
            <pc:sldMk cId="3674011103" sldId="1626"/>
            <ac:spMk id="11" creationId="{E51DFF9C-8161-474C-83B1-2C3B8F86ED38}"/>
          </ac:spMkLst>
        </pc:spChg>
        <pc:spChg chg="add mod">
          <ac:chgData name="BRACHET Aline" userId="f6451750-3403-4774-b871-f918b72c327e" providerId="ADAL" clId="{8BD11C53-BE50-4D6F-AB0E-9CEAE6030C79}" dt="2023-02-14T12:57:29.172" v="358" actId="12789"/>
          <ac:spMkLst>
            <pc:docMk/>
            <pc:sldMk cId="3674011103" sldId="1626"/>
            <ac:spMk id="12" creationId="{3F1528D3-8921-B6E1-7957-707432EB1081}"/>
          </ac:spMkLst>
        </pc:spChg>
        <pc:spChg chg="add mod">
          <ac:chgData name="BRACHET Aline" userId="f6451750-3403-4774-b871-f918b72c327e" providerId="ADAL" clId="{8BD11C53-BE50-4D6F-AB0E-9CEAE6030C79}" dt="2023-02-14T12:57:29.172" v="358" actId="12789"/>
          <ac:spMkLst>
            <pc:docMk/>
            <pc:sldMk cId="3674011103" sldId="1626"/>
            <ac:spMk id="13" creationId="{25403222-5C3D-76BC-535D-A9D1B542B54F}"/>
          </ac:spMkLst>
        </pc:spChg>
        <pc:spChg chg="mod">
          <ac:chgData name="BRACHET Aline" userId="f6451750-3403-4774-b871-f918b72c327e" providerId="ADAL" clId="{8BD11C53-BE50-4D6F-AB0E-9CEAE6030C79}" dt="2023-02-14T12:57:29.172" v="358" actId="12789"/>
          <ac:spMkLst>
            <pc:docMk/>
            <pc:sldMk cId="3674011103" sldId="1626"/>
            <ac:spMk id="15" creationId="{3595749D-AD1C-46CB-8AA9-0E7DEA2554D6}"/>
          </ac:spMkLst>
        </pc:spChg>
        <pc:spChg chg="mod">
          <ac:chgData name="BRACHET Aline" userId="f6451750-3403-4774-b871-f918b72c327e" providerId="ADAL" clId="{8BD11C53-BE50-4D6F-AB0E-9CEAE6030C79}" dt="2023-02-14T12:58:22.417" v="360" actId="14100"/>
          <ac:spMkLst>
            <pc:docMk/>
            <pc:sldMk cId="3674011103" sldId="1626"/>
            <ac:spMk id="18" creationId="{7B7CAD21-89F9-4C27-8F52-0668AEBDDE01}"/>
          </ac:spMkLst>
        </pc:spChg>
        <pc:spChg chg="mod">
          <ac:chgData name="BRACHET Aline" userId="f6451750-3403-4774-b871-f918b72c327e" providerId="ADAL" clId="{8BD11C53-BE50-4D6F-AB0E-9CEAE6030C79}" dt="2023-02-14T12:49:18.974" v="82" actId="1076"/>
          <ac:spMkLst>
            <pc:docMk/>
            <pc:sldMk cId="3674011103" sldId="1626"/>
            <ac:spMk id="20" creationId="{49125620-AC85-450C-865C-817CEEE0E1AB}"/>
          </ac:spMkLst>
        </pc:spChg>
        <pc:spChg chg="mod">
          <ac:chgData name="BRACHET Aline" userId="f6451750-3403-4774-b871-f918b72c327e" providerId="ADAL" clId="{8BD11C53-BE50-4D6F-AB0E-9CEAE6030C79}" dt="2023-02-14T12:57:29.172" v="358" actId="12789"/>
          <ac:spMkLst>
            <pc:docMk/>
            <pc:sldMk cId="3674011103" sldId="1626"/>
            <ac:spMk id="30" creationId="{4B780503-0B05-475D-A1F6-78476742CC72}"/>
          </ac:spMkLst>
        </pc:spChg>
        <pc:spChg chg="mod">
          <ac:chgData name="BRACHET Aline" userId="f6451750-3403-4774-b871-f918b72c327e" providerId="ADAL" clId="{8BD11C53-BE50-4D6F-AB0E-9CEAE6030C79}" dt="2023-02-14T12:57:29.172" v="358" actId="12789"/>
          <ac:spMkLst>
            <pc:docMk/>
            <pc:sldMk cId="3674011103" sldId="1626"/>
            <ac:spMk id="43" creationId="{BC7D14D7-5433-42C8-9B7C-234E390C1C53}"/>
          </ac:spMkLst>
        </pc:spChg>
        <pc:spChg chg="mod">
          <ac:chgData name="BRACHET Aline" userId="f6451750-3403-4774-b871-f918b72c327e" providerId="ADAL" clId="{8BD11C53-BE50-4D6F-AB0E-9CEAE6030C79}" dt="2023-02-14T12:57:29.172" v="358" actId="12789"/>
          <ac:spMkLst>
            <pc:docMk/>
            <pc:sldMk cId="3674011103" sldId="1626"/>
            <ac:spMk id="44" creationId="{BA6342B1-E71A-448A-91F5-F9204923707F}"/>
          </ac:spMkLst>
        </pc:spChg>
        <pc:spChg chg="mod">
          <ac:chgData name="BRACHET Aline" userId="f6451750-3403-4774-b871-f918b72c327e" providerId="ADAL" clId="{8BD11C53-BE50-4D6F-AB0E-9CEAE6030C79}" dt="2023-02-14T12:57:29.172" v="358" actId="12789"/>
          <ac:spMkLst>
            <pc:docMk/>
            <pc:sldMk cId="3674011103" sldId="1626"/>
            <ac:spMk id="46" creationId="{FB2CA56D-6187-4B81-9E3D-1200C63712FF}"/>
          </ac:spMkLst>
        </pc:spChg>
        <pc:grpChg chg="add mod">
          <ac:chgData name="BRACHET Aline" userId="f6451750-3403-4774-b871-f918b72c327e" providerId="ADAL" clId="{8BD11C53-BE50-4D6F-AB0E-9CEAE6030C79}" dt="2023-02-14T12:57:09.936" v="357" actId="164"/>
          <ac:grpSpMkLst>
            <pc:docMk/>
            <pc:sldMk cId="3674011103" sldId="1626"/>
            <ac:grpSpMk id="7" creationId="{3F838ABC-F5D0-D4D9-4FD9-A5FC19943487}"/>
          </ac:grpSpMkLst>
        </pc:grpChg>
        <pc:grpChg chg="add mod">
          <ac:chgData name="BRACHET Aline" userId="f6451750-3403-4774-b871-f918b72c327e" providerId="ADAL" clId="{8BD11C53-BE50-4D6F-AB0E-9CEAE6030C79}" dt="2023-02-14T12:58:29.137" v="372" actId="1035"/>
          <ac:grpSpMkLst>
            <pc:docMk/>
            <pc:sldMk cId="3674011103" sldId="1626"/>
            <ac:grpSpMk id="14" creationId="{BA941AF0-673D-5B97-3EE2-BD11A55F9873}"/>
          </ac:grpSpMkLst>
        </pc:grpChg>
        <pc:picChg chg="del">
          <ac:chgData name="BRACHET Aline" userId="f6451750-3403-4774-b871-f918b72c327e" providerId="ADAL" clId="{8BD11C53-BE50-4D6F-AB0E-9CEAE6030C79}" dt="2023-02-14T12:47:58.797" v="60" actId="478"/>
          <ac:picMkLst>
            <pc:docMk/>
            <pc:sldMk cId="3674011103" sldId="1626"/>
            <ac:picMk id="5" creationId="{1C24C011-E5EB-450C-8225-BB9C87A2FCB4}"/>
          </ac:picMkLst>
        </pc:picChg>
        <pc:picChg chg="add mod ord">
          <ac:chgData name="BRACHET Aline" userId="f6451750-3403-4774-b871-f918b72c327e" providerId="ADAL" clId="{8BD11C53-BE50-4D6F-AB0E-9CEAE6030C79}" dt="2023-02-14T12:49:27.656" v="105" actId="1035"/>
          <ac:picMkLst>
            <pc:docMk/>
            <pc:sldMk cId="3674011103" sldId="1626"/>
            <ac:picMk id="6" creationId="{6F0DF35B-6208-557C-B8C2-23100A894077}"/>
          </ac:picMkLst>
        </pc:picChg>
        <pc:picChg chg="mod">
          <ac:chgData name="BRACHET Aline" userId="f6451750-3403-4774-b871-f918b72c327e" providerId="ADAL" clId="{8BD11C53-BE50-4D6F-AB0E-9CEAE6030C79}" dt="2023-02-14T12:49:30.359" v="106" actId="1076"/>
          <ac:picMkLst>
            <pc:docMk/>
            <pc:sldMk cId="3674011103" sldId="1626"/>
            <ac:picMk id="8" creationId="{84B00848-9779-4087-8C3A-1587CA8F4090}"/>
          </ac:picMkLst>
        </pc:picChg>
      </pc:sldChg>
      <pc:sldChg chg="addSp delSp modSp mod">
        <pc:chgData name="BRACHET Aline" userId="f6451750-3403-4774-b871-f918b72c327e" providerId="ADAL" clId="{8BD11C53-BE50-4D6F-AB0E-9CEAE6030C79}" dt="2023-02-16T09:38:04.418" v="1048" actId="1076"/>
        <pc:sldMkLst>
          <pc:docMk/>
          <pc:sldMk cId="1270333401" sldId="1630"/>
        </pc:sldMkLst>
        <pc:spChg chg="mod">
          <ac:chgData name="BRACHET Aline" userId="f6451750-3403-4774-b871-f918b72c327e" providerId="ADAL" clId="{8BD11C53-BE50-4D6F-AB0E-9CEAE6030C79}" dt="2023-02-16T09:38:04.418" v="1048" actId="1076"/>
          <ac:spMkLst>
            <pc:docMk/>
            <pc:sldMk cId="1270333401" sldId="1630"/>
            <ac:spMk id="33" creationId="{92A5A793-A9A7-4655-A827-50A25E153CF8}"/>
          </ac:spMkLst>
        </pc:spChg>
        <pc:picChg chg="add mod ord">
          <ac:chgData name="BRACHET Aline" userId="f6451750-3403-4774-b871-f918b72c327e" providerId="ADAL" clId="{8BD11C53-BE50-4D6F-AB0E-9CEAE6030C79}" dt="2023-02-14T12:44:44.167" v="46" actId="1076"/>
          <ac:picMkLst>
            <pc:docMk/>
            <pc:sldMk cId="1270333401" sldId="1630"/>
            <ac:picMk id="5" creationId="{5EAFFF1C-F2E1-2E61-0BCA-9D7DB98FAE04}"/>
          </ac:picMkLst>
        </pc:picChg>
        <pc:picChg chg="del">
          <ac:chgData name="BRACHET Aline" userId="f6451750-3403-4774-b871-f918b72c327e" providerId="ADAL" clId="{8BD11C53-BE50-4D6F-AB0E-9CEAE6030C79}" dt="2023-02-14T12:44:26.310" v="39" actId="478"/>
          <ac:picMkLst>
            <pc:docMk/>
            <pc:sldMk cId="1270333401" sldId="1630"/>
            <ac:picMk id="7" creationId="{8E3997F7-87C7-40B4-98F7-0B09D0D8A438}"/>
          </ac:picMkLst>
        </pc:picChg>
        <pc:picChg chg="add mod">
          <ac:chgData name="BRACHET Aline" userId="f6451750-3403-4774-b871-f918b72c327e" providerId="ADAL" clId="{8BD11C53-BE50-4D6F-AB0E-9CEAE6030C79}" dt="2023-02-14T12:45:03.850" v="52" actId="1076"/>
          <ac:picMkLst>
            <pc:docMk/>
            <pc:sldMk cId="1270333401" sldId="1630"/>
            <ac:picMk id="9" creationId="{C3E87AC8-D860-9B8D-F6B8-28A2381A2822}"/>
          </ac:picMkLst>
        </pc:picChg>
        <pc:picChg chg="del">
          <ac:chgData name="BRACHET Aline" userId="f6451750-3403-4774-b871-f918b72c327e" providerId="ADAL" clId="{8BD11C53-BE50-4D6F-AB0E-9CEAE6030C79}" dt="2023-02-14T12:44:57.673" v="47" actId="478"/>
          <ac:picMkLst>
            <pc:docMk/>
            <pc:sldMk cId="1270333401" sldId="1630"/>
            <ac:picMk id="10" creationId="{3BF7031C-009F-4DB4-A058-C9FC33DD2EDD}"/>
          </ac:picMkLst>
        </pc:picChg>
      </pc:sldChg>
      <pc:sldChg chg="addSp delSp modSp mod ord">
        <pc:chgData name="BRACHET Aline" userId="f6451750-3403-4774-b871-f918b72c327e" providerId="ADAL" clId="{8BD11C53-BE50-4D6F-AB0E-9CEAE6030C79}" dt="2023-02-16T10:05:24.854" v="1053" actId="478"/>
        <pc:sldMkLst>
          <pc:docMk/>
          <pc:sldMk cId="2625750773" sldId="1631"/>
        </pc:sldMkLst>
        <pc:spChg chg="add del mod">
          <ac:chgData name="BRACHET Aline" userId="f6451750-3403-4774-b871-f918b72c327e" providerId="ADAL" clId="{8BD11C53-BE50-4D6F-AB0E-9CEAE6030C79}" dt="2023-02-16T10:05:24.854" v="1053" actId="478"/>
          <ac:spMkLst>
            <pc:docMk/>
            <pc:sldMk cId="2625750773" sldId="1631"/>
            <ac:spMk id="5" creationId="{6F40C859-46C3-E5C7-3530-F0D2CF4642D5}"/>
          </ac:spMkLst>
        </pc:spChg>
        <pc:spChg chg="add mod">
          <ac:chgData name="BRACHET Aline" userId="f6451750-3403-4774-b871-f918b72c327e" providerId="ADAL" clId="{8BD11C53-BE50-4D6F-AB0E-9CEAE6030C79}" dt="2023-02-14T13:40:55.653" v="648" actId="1037"/>
          <ac:spMkLst>
            <pc:docMk/>
            <pc:sldMk cId="2625750773" sldId="1631"/>
            <ac:spMk id="12" creationId="{F4D50622-9D84-C4E4-82E6-1A4F4DDC54F0}"/>
          </ac:spMkLst>
        </pc:spChg>
        <pc:spChg chg="add mod">
          <ac:chgData name="BRACHET Aline" userId="f6451750-3403-4774-b871-f918b72c327e" providerId="ADAL" clId="{8BD11C53-BE50-4D6F-AB0E-9CEAE6030C79}" dt="2023-02-14T13:41:03.231" v="652" actId="1037"/>
          <ac:spMkLst>
            <pc:docMk/>
            <pc:sldMk cId="2625750773" sldId="1631"/>
            <ac:spMk id="14" creationId="{FD7C7842-9F81-173A-41B3-A85A9734F539}"/>
          </ac:spMkLst>
        </pc:spChg>
        <pc:spChg chg="add mod">
          <ac:chgData name="BRACHET Aline" userId="f6451750-3403-4774-b871-f918b72c327e" providerId="ADAL" clId="{8BD11C53-BE50-4D6F-AB0E-9CEAE6030C79}" dt="2023-02-14T13:41:06.628" v="653" actId="1076"/>
          <ac:spMkLst>
            <pc:docMk/>
            <pc:sldMk cId="2625750773" sldId="1631"/>
            <ac:spMk id="15" creationId="{24CEE1A4-EAB1-7C36-9FE3-B0A99119D3E1}"/>
          </ac:spMkLst>
        </pc:spChg>
        <pc:spChg chg="add mod">
          <ac:chgData name="BRACHET Aline" userId="f6451750-3403-4774-b871-f918b72c327e" providerId="ADAL" clId="{8BD11C53-BE50-4D6F-AB0E-9CEAE6030C79}" dt="2023-02-14T13:41:11.172" v="654" actId="1076"/>
          <ac:spMkLst>
            <pc:docMk/>
            <pc:sldMk cId="2625750773" sldId="1631"/>
            <ac:spMk id="16" creationId="{5E3F9E92-285E-455D-D971-57DA5A5B77D6}"/>
          </ac:spMkLst>
        </pc:spChg>
        <pc:spChg chg="add mod">
          <ac:chgData name="BRACHET Aline" userId="f6451750-3403-4774-b871-f918b72c327e" providerId="ADAL" clId="{8BD11C53-BE50-4D6F-AB0E-9CEAE6030C79}" dt="2023-02-14T13:41:17.260" v="664" actId="1038"/>
          <ac:spMkLst>
            <pc:docMk/>
            <pc:sldMk cId="2625750773" sldId="1631"/>
            <ac:spMk id="17" creationId="{39DA50B7-A814-1E5D-F866-6C15858DE3CD}"/>
          </ac:spMkLst>
        </pc:spChg>
        <pc:spChg chg="add mod">
          <ac:chgData name="BRACHET Aline" userId="f6451750-3403-4774-b871-f918b72c327e" providerId="ADAL" clId="{8BD11C53-BE50-4D6F-AB0E-9CEAE6030C79}" dt="2023-02-14T13:41:21.727" v="670" actId="1037"/>
          <ac:spMkLst>
            <pc:docMk/>
            <pc:sldMk cId="2625750773" sldId="1631"/>
            <ac:spMk id="18" creationId="{BCB686FE-25BD-EAF6-3B21-1BF6F52B3F05}"/>
          </ac:spMkLst>
        </pc:spChg>
        <pc:spChg chg="add del mod">
          <ac:chgData name="BRACHET Aline" userId="f6451750-3403-4774-b871-f918b72c327e" providerId="ADAL" clId="{8BD11C53-BE50-4D6F-AB0E-9CEAE6030C79}" dt="2023-02-14T13:41:28.262" v="672"/>
          <ac:spMkLst>
            <pc:docMk/>
            <pc:sldMk cId="2625750773" sldId="1631"/>
            <ac:spMk id="19" creationId="{8335D4D2-5948-CF5C-E5B1-8C83A2D4EBC6}"/>
          </ac:spMkLst>
        </pc:spChg>
        <pc:spChg chg="add del mod">
          <ac:chgData name="BRACHET Aline" userId="f6451750-3403-4774-b871-f918b72c327e" providerId="ADAL" clId="{8BD11C53-BE50-4D6F-AB0E-9CEAE6030C79}" dt="2023-02-14T13:41:28.262" v="672"/>
          <ac:spMkLst>
            <pc:docMk/>
            <pc:sldMk cId="2625750773" sldId="1631"/>
            <ac:spMk id="20" creationId="{6DC2D7BF-D86B-41FD-DF9A-58E73BB92AFE}"/>
          </ac:spMkLst>
        </pc:spChg>
        <pc:spChg chg="add del mod">
          <ac:chgData name="BRACHET Aline" userId="f6451750-3403-4774-b871-f918b72c327e" providerId="ADAL" clId="{8BD11C53-BE50-4D6F-AB0E-9CEAE6030C79}" dt="2023-02-14T13:41:28.262" v="672"/>
          <ac:spMkLst>
            <pc:docMk/>
            <pc:sldMk cId="2625750773" sldId="1631"/>
            <ac:spMk id="21" creationId="{7EF53457-A4F0-62C8-5238-68A8B7C72105}"/>
          </ac:spMkLst>
        </pc:spChg>
        <pc:spChg chg="add del mod">
          <ac:chgData name="BRACHET Aline" userId="f6451750-3403-4774-b871-f918b72c327e" providerId="ADAL" clId="{8BD11C53-BE50-4D6F-AB0E-9CEAE6030C79}" dt="2023-02-14T13:41:28.262" v="672"/>
          <ac:spMkLst>
            <pc:docMk/>
            <pc:sldMk cId="2625750773" sldId="1631"/>
            <ac:spMk id="22" creationId="{224B136F-3787-0610-43C9-6E59D816DA17}"/>
          </ac:spMkLst>
        </pc:spChg>
        <pc:spChg chg="add del mod">
          <ac:chgData name="BRACHET Aline" userId="f6451750-3403-4774-b871-f918b72c327e" providerId="ADAL" clId="{8BD11C53-BE50-4D6F-AB0E-9CEAE6030C79}" dt="2023-02-14T13:41:28.262" v="672"/>
          <ac:spMkLst>
            <pc:docMk/>
            <pc:sldMk cId="2625750773" sldId="1631"/>
            <ac:spMk id="23" creationId="{10CCEC8D-5348-D064-1EB9-7E699BD7C1C2}"/>
          </ac:spMkLst>
        </pc:spChg>
        <pc:spChg chg="add del mod">
          <ac:chgData name="BRACHET Aline" userId="f6451750-3403-4774-b871-f918b72c327e" providerId="ADAL" clId="{8BD11C53-BE50-4D6F-AB0E-9CEAE6030C79}" dt="2023-02-14T13:41:28.262" v="672"/>
          <ac:spMkLst>
            <pc:docMk/>
            <pc:sldMk cId="2625750773" sldId="1631"/>
            <ac:spMk id="24" creationId="{73DD9148-7144-C185-C13F-F4A2E2ABD66A}"/>
          </ac:spMkLst>
        </pc:spChg>
        <pc:spChg chg="add mod">
          <ac:chgData name="BRACHET Aline" userId="f6451750-3403-4774-b871-f918b72c327e" providerId="ADAL" clId="{8BD11C53-BE50-4D6F-AB0E-9CEAE6030C79}" dt="2023-02-14T13:45:05.512" v="730" actId="207"/>
          <ac:spMkLst>
            <pc:docMk/>
            <pc:sldMk cId="2625750773" sldId="1631"/>
            <ac:spMk id="25" creationId="{5809AC79-7627-398C-F786-C074E6F1F129}"/>
          </ac:spMkLst>
        </pc:spChg>
        <pc:spChg chg="add mod">
          <ac:chgData name="BRACHET Aline" userId="f6451750-3403-4774-b871-f918b72c327e" providerId="ADAL" clId="{8BD11C53-BE50-4D6F-AB0E-9CEAE6030C79}" dt="2023-02-14T13:45:05.512" v="730" actId="207"/>
          <ac:spMkLst>
            <pc:docMk/>
            <pc:sldMk cId="2625750773" sldId="1631"/>
            <ac:spMk id="26" creationId="{E71D08D5-6182-4635-1125-D6B9626B5FDA}"/>
          </ac:spMkLst>
        </pc:spChg>
        <pc:spChg chg="add mod">
          <ac:chgData name="BRACHET Aline" userId="f6451750-3403-4774-b871-f918b72c327e" providerId="ADAL" clId="{8BD11C53-BE50-4D6F-AB0E-9CEAE6030C79}" dt="2023-02-14T13:45:05.512" v="730" actId="207"/>
          <ac:spMkLst>
            <pc:docMk/>
            <pc:sldMk cId="2625750773" sldId="1631"/>
            <ac:spMk id="27" creationId="{C9D4BE97-8196-889A-31CE-A42304F02774}"/>
          </ac:spMkLst>
        </pc:spChg>
        <pc:spChg chg="add mod">
          <ac:chgData name="BRACHET Aline" userId="f6451750-3403-4774-b871-f918b72c327e" providerId="ADAL" clId="{8BD11C53-BE50-4D6F-AB0E-9CEAE6030C79}" dt="2023-02-14T13:45:05.512" v="730" actId="207"/>
          <ac:spMkLst>
            <pc:docMk/>
            <pc:sldMk cId="2625750773" sldId="1631"/>
            <ac:spMk id="28" creationId="{A26D77CF-675A-3B44-35D0-43441AE6928C}"/>
          </ac:spMkLst>
        </pc:spChg>
        <pc:spChg chg="mod">
          <ac:chgData name="BRACHET Aline" userId="f6451750-3403-4774-b871-f918b72c327e" providerId="ADAL" clId="{8BD11C53-BE50-4D6F-AB0E-9CEAE6030C79}" dt="2023-02-14T13:44:20.583" v="714" actId="1076"/>
          <ac:spMkLst>
            <pc:docMk/>
            <pc:sldMk cId="2625750773" sldId="1631"/>
            <ac:spMk id="29" creationId="{E565EAF9-11DB-4BBF-A77D-1845940E260C}"/>
          </ac:spMkLst>
        </pc:spChg>
        <pc:spChg chg="add mod">
          <ac:chgData name="BRACHET Aline" userId="f6451750-3403-4774-b871-f918b72c327e" providerId="ADAL" clId="{8BD11C53-BE50-4D6F-AB0E-9CEAE6030C79}" dt="2023-02-14T13:45:05.512" v="730" actId="207"/>
          <ac:spMkLst>
            <pc:docMk/>
            <pc:sldMk cId="2625750773" sldId="1631"/>
            <ac:spMk id="30" creationId="{155BE427-2F10-EFC5-E756-67DD53B19C91}"/>
          </ac:spMkLst>
        </pc:spChg>
        <pc:spChg chg="add mod">
          <ac:chgData name="BRACHET Aline" userId="f6451750-3403-4774-b871-f918b72c327e" providerId="ADAL" clId="{8BD11C53-BE50-4D6F-AB0E-9CEAE6030C79}" dt="2023-02-14T13:45:05.512" v="730" actId="207"/>
          <ac:spMkLst>
            <pc:docMk/>
            <pc:sldMk cId="2625750773" sldId="1631"/>
            <ac:spMk id="31" creationId="{A1054274-3CD9-FA88-C7D0-09FE7DDD01C1}"/>
          </ac:spMkLst>
        </pc:spChg>
        <pc:spChg chg="add mod">
          <ac:chgData name="BRACHET Aline" userId="f6451750-3403-4774-b871-f918b72c327e" providerId="ADAL" clId="{8BD11C53-BE50-4D6F-AB0E-9CEAE6030C79}" dt="2023-02-14T13:46:37.199" v="869" actId="20577"/>
          <ac:spMkLst>
            <pc:docMk/>
            <pc:sldMk cId="2625750773" sldId="1631"/>
            <ac:spMk id="32" creationId="{A12A4674-AD71-52B0-D25A-4C9573EE8976}"/>
          </ac:spMkLst>
        </pc:spChg>
        <pc:spChg chg="add mod">
          <ac:chgData name="BRACHET Aline" userId="f6451750-3403-4774-b871-f918b72c327e" providerId="ADAL" clId="{8BD11C53-BE50-4D6F-AB0E-9CEAE6030C79}" dt="2023-02-14T13:46:29.015" v="859" actId="20577"/>
          <ac:spMkLst>
            <pc:docMk/>
            <pc:sldMk cId="2625750773" sldId="1631"/>
            <ac:spMk id="33" creationId="{207016EF-0141-E13C-8A01-F33FCE6EC8C1}"/>
          </ac:spMkLst>
        </pc:spChg>
        <pc:picChg chg="add del">
          <ac:chgData name="BRACHET Aline" userId="f6451750-3403-4774-b871-f918b72c327e" providerId="ADAL" clId="{8BD11C53-BE50-4D6F-AB0E-9CEAE6030C79}" dt="2023-02-14T12:39:45.454" v="17" actId="22"/>
          <ac:picMkLst>
            <pc:docMk/>
            <pc:sldMk cId="2625750773" sldId="1631"/>
            <ac:picMk id="5" creationId="{166E35AF-C9B7-7157-6F79-1061A75E9149}"/>
          </ac:picMkLst>
        </pc:picChg>
        <pc:picChg chg="add mod ord">
          <ac:chgData name="BRACHET Aline" userId="f6451750-3403-4774-b871-f918b72c327e" providerId="ADAL" clId="{8BD11C53-BE50-4D6F-AB0E-9CEAE6030C79}" dt="2023-02-14T13:44:40.878" v="725" actId="1036"/>
          <ac:picMkLst>
            <pc:docMk/>
            <pc:sldMk cId="2625750773" sldId="1631"/>
            <ac:picMk id="8" creationId="{F81339B6-D0C5-26D9-C17E-A0A6712B0B5A}"/>
          </ac:picMkLst>
        </pc:picChg>
        <pc:picChg chg="add del">
          <ac:chgData name="BRACHET Aline" userId="f6451750-3403-4774-b871-f918b72c327e" providerId="ADAL" clId="{8BD11C53-BE50-4D6F-AB0E-9CEAE6030C79}" dt="2023-02-14T12:40:02.528" v="19" actId="478"/>
          <ac:picMkLst>
            <pc:docMk/>
            <pc:sldMk cId="2625750773" sldId="1631"/>
            <ac:picMk id="10" creationId="{0CCDC618-40FF-48A9-84CC-4CF0D470BC05}"/>
          </ac:picMkLst>
        </pc:picChg>
        <pc:picChg chg="add mod">
          <ac:chgData name="BRACHET Aline" userId="f6451750-3403-4774-b871-f918b72c327e" providerId="ADAL" clId="{8BD11C53-BE50-4D6F-AB0E-9CEAE6030C79}" dt="2023-02-14T12:41:03.559" v="28" actId="14100"/>
          <ac:picMkLst>
            <pc:docMk/>
            <pc:sldMk cId="2625750773" sldId="1631"/>
            <ac:picMk id="11" creationId="{B2D4FA9E-5515-5D5B-838E-682B5250E17C}"/>
          </ac:picMkLst>
        </pc:picChg>
        <pc:picChg chg="del">
          <ac:chgData name="BRACHET Aline" userId="f6451750-3403-4774-b871-f918b72c327e" providerId="ADAL" clId="{8BD11C53-BE50-4D6F-AB0E-9CEAE6030C79}" dt="2023-02-14T12:40:57.572" v="24" actId="478"/>
          <ac:picMkLst>
            <pc:docMk/>
            <pc:sldMk cId="2625750773" sldId="1631"/>
            <ac:picMk id="13" creationId="{EF0FEB68-C877-4F0A-9649-6D063CEDC914}"/>
          </ac:picMkLst>
        </pc:picChg>
      </pc:sldChg>
      <pc:sldChg chg="modSp mod">
        <pc:chgData name="BRACHET Aline" userId="f6451750-3403-4774-b871-f918b72c327e" providerId="ADAL" clId="{8BD11C53-BE50-4D6F-AB0E-9CEAE6030C79}" dt="2023-02-16T09:20:33.483" v="1017" actId="20577"/>
        <pc:sldMkLst>
          <pc:docMk/>
          <pc:sldMk cId="2747287277" sldId="1636"/>
        </pc:sldMkLst>
        <pc:spChg chg="mod">
          <ac:chgData name="BRACHET Aline" userId="f6451750-3403-4774-b871-f918b72c327e" providerId="ADAL" clId="{8BD11C53-BE50-4D6F-AB0E-9CEAE6030C79}" dt="2023-02-16T09:20:33.483" v="1017" actId="20577"/>
          <ac:spMkLst>
            <pc:docMk/>
            <pc:sldMk cId="2747287277" sldId="1636"/>
            <ac:spMk id="29" creationId="{F33341F7-0250-4098-80CE-F03C62A1A92D}"/>
          </ac:spMkLst>
        </pc:spChg>
      </pc:sldChg>
      <pc:sldChg chg="addSp delSp modSp add mod ord modNotesTx">
        <pc:chgData name="BRACHET Aline" userId="f6451750-3403-4774-b871-f918b72c327e" providerId="ADAL" clId="{8BD11C53-BE50-4D6F-AB0E-9CEAE6030C79}" dt="2023-02-16T09:21:00.760" v="1047" actId="20577"/>
        <pc:sldMkLst>
          <pc:docMk/>
          <pc:sldMk cId="2013998983" sldId="1638"/>
        </pc:sldMkLst>
        <pc:spChg chg="add del">
          <ac:chgData name="BRACHET Aline" userId="f6451750-3403-4774-b871-f918b72c327e" providerId="ADAL" clId="{8BD11C53-BE50-4D6F-AB0E-9CEAE6030C79}" dt="2023-02-14T13:17:34.352" v="382"/>
          <ac:spMkLst>
            <pc:docMk/>
            <pc:sldMk cId="2013998983" sldId="1638"/>
            <ac:spMk id="4" creationId="{FDBA1AE8-FBE7-B9F9-C2B1-4E47D821E2FE}"/>
          </ac:spMkLst>
        </pc:spChg>
        <pc:spChg chg="add mod">
          <ac:chgData name="BRACHET Aline" userId="f6451750-3403-4774-b871-f918b72c327e" providerId="ADAL" clId="{8BD11C53-BE50-4D6F-AB0E-9CEAE6030C79}" dt="2023-02-16T09:21:00.760" v="1047" actId="20577"/>
          <ac:spMkLst>
            <pc:docMk/>
            <pc:sldMk cId="2013998983" sldId="1638"/>
            <ac:spMk id="5" creationId="{03394F12-6850-0AAD-8F05-4EE16D07C400}"/>
          </ac:spMkLst>
        </pc:spChg>
        <pc:spChg chg="add mod">
          <ac:chgData name="BRACHET Aline" userId="f6451750-3403-4774-b871-f918b72c327e" providerId="ADAL" clId="{8BD11C53-BE50-4D6F-AB0E-9CEAE6030C79}" dt="2023-02-14T13:20:50.432" v="392" actId="20577"/>
          <ac:spMkLst>
            <pc:docMk/>
            <pc:sldMk cId="2013998983" sldId="1638"/>
            <ac:spMk id="9" creationId="{AE4318B3-3B07-3222-1DE6-2B94E66C0AA0}"/>
          </ac:spMkLst>
        </pc:spChg>
        <pc:spChg chg="add mod">
          <ac:chgData name="BRACHET Aline" userId="f6451750-3403-4774-b871-f918b72c327e" providerId="ADAL" clId="{8BD11C53-BE50-4D6F-AB0E-9CEAE6030C79}" dt="2023-02-14T13:21:03.632" v="396" actId="20577"/>
          <ac:spMkLst>
            <pc:docMk/>
            <pc:sldMk cId="2013998983" sldId="1638"/>
            <ac:spMk id="12" creationId="{40CA7D9E-A0CA-79CD-27FB-CE5BB89D08C1}"/>
          </ac:spMkLst>
        </pc:spChg>
        <pc:spChg chg="add mod">
          <ac:chgData name="BRACHET Aline" userId="f6451750-3403-4774-b871-f918b72c327e" providerId="ADAL" clId="{8BD11C53-BE50-4D6F-AB0E-9CEAE6030C79}" dt="2023-02-14T13:21:31.946" v="406" actId="20577"/>
          <ac:spMkLst>
            <pc:docMk/>
            <pc:sldMk cId="2013998983" sldId="1638"/>
            <ac:spMk id="14" creationId="{BD4DE959-D6C2-D152-14BC-2038691458E9}"/>
          </ac:spMkLst>
        </pc:spChg>
        <pc:spChg chg="add mod">
          <ac:chgData name="BRACHET Aline" userId="f6451750-3403-4774-b871-f918b72c327e" providerId="ADAL" clId="{8BD11C53-BE50-4D6F-AB0E-9CEAE6030C79}" dt="2023-02-14T13:30:19.769" v="472" actId="20577"/>
          <ac:spMkLst>
            <pc:docMk/>
            <pc:sldMk cId="2013998983" sldId="1638"/>
            <ac:spMk id="16" creationId="{0292AE5C-5430-DAC5-A2FB-4821F8746F67}"/>
          </ac:spMkLst>
        </pc:spChg>
        <pc:spChg chg="add del mod">
          <ac:chgData name="BRACHET Aline" userId="f6451750-3403-4774-b871-f918b72c327e" providerId="ADAL" clId="{8BD11C53-BE50-4D6F-AB0E-9CEAE6030C79}" dt="2023-02-14T13:25:50.711" v="444" actId="478"/>
          <ac:spMkLst>
            <pc:docMk/>
            <pc:sldMk cId="2013998983" sldId="1638"/>
            <ac:spMk id="17" creationId="{92EF074F-B5CC-4FEE-DE0C-5C391C418C8B}"/>
          </ac:spMkLst>
        </pc:spChg>
        <pc:spChg chg="add mod">
          <ac:chgData name="BRACHET Aline" userId="f6451750-3403-4774-b871-f918b72c327e" providerId="ADAL" clId="{8BD11C53-BE50-4D6F-AB0E-9CEAE6030C79}" dt="2023-02-14T13:26:09.002" v="463" actId="20577"/>
          <ac:spMkLst>
            <pc:docMk/>
            <pc:sldMk cId="2013998983" sldId="1638"/>
            <ac:spMk id="18" creationId="{5C184F6E-7EE0-2D01-EBA0-E60EB88219AE}"/>
          </ac:spMkLst>
        </pc:spChg>
        <pc:spChg chg="add del mod">
          <ac:chgData name="BRACHET Aline" userId="f6451750-3403-4774-b871-f918b72c327e" providerId="ADAL" clId="{8BD11C53-BE50-4D6F-AB0E-9CEAE6030C79}" dt="2023-02-14T13:29:31.238" v="466" actId="478"/>
          <ac:spMkLst>
            <pc:docMk/>
            <pc:sldMk cId="2013998983" sldId="1638"/>
            <ac:spMk id="19" creationId="{E3BFC507-B3A3-325D-B12E-67E38915F98F}"/>
          </ac:spMkLst>
        </pc:spChg>
        <pc:spChg chg="add mod">
          <ac:chgData name="BRACHET Aline" userId="f6451750-3403-4774-b871-f918b72c327e" providerId="ADAL" clId="{8BD11C53-BE50-4D6F-AB0E-9CEAE6030C79}" dt="2023-02-14T13:29:39.226" v="469" actId="14100"/>
          <ac:spMkLst>
            <pc:docMk/>
            <pc:sldMk cId="2013998983" sldId="1638"/>
            <ac:spMk id="20" creationId="{9C29A35C-3F72-6C2D-DBFD-2AD6CD6C386D}"/>
          </ac:spMkLst>
        </pc:spChg>
        <pc:spChg chg="add mod">
          <ac:chgData name="BRACHET Aline" userId="f6451750-3403-4774-b871-f918b72c327e" providerId="ADAL" clId="{8BD11C53-BE50-4D6F-AB0E-9CEAE6030C79}" dt="2023-02-14T13:34:44.313" v="598" actId="20577"/>
          <ac:spMkLst>
            <pc:docMk/>
            <pc:sldMk cId="2013998983" sldId="1638"/>
            <ac:spMk id="21" creationId="{75592028-E1E9-5BE3-3F3C-B38859763E46}"/>
          </ac:spMkLst>
        </pc:spChg>
        <pc:spChg chg="del">
          <ac:chgData name="BRACHET Aline" userId="f6451750-3403-4774-b871-f918b72c327e" providerId="ADAL" clId="{8BD11C53-BE50-4D6F-AB0E-9CEAE6030C79}" dt="2023-02-14T13:17:07.234" v="376" actId="478"/>
          <ac:spMkLst>
            <pc:docMk/>
            <pc:sldMk cId="2013998983" sldId="1638"/>
            <ac:spMk id="29" creationId="{E565EAF9-11DB-4BBF-A77D-1845940E260C}"/>
          </ac:spMkLst>
        </pc:spChg>
        <pc:picChg chg="add mod">
          <ac:chgData name="BRACHET Aline" userId="f6451750-3403-4774-b871-f918b72c327e" providerId="ADAL" clId="{8BD11C53-BE50-4D6F-AB0E-9CEAE6030C79}" dt="2023-02-14T13:20:06.478" v="387" actId="1076"/>
          <ac:picMkLst>
            <pc:docMk/>
            <pc:sldMk cId="2013998983" sldId="1638"/>
            <ac:picMk id="7" creationId="{E9560F58-7567-CD67-6769-D2729BD9D17E}"/>
          </ac:picMkLst>
        </pc:picChg>
        <pc:picChg chg="mod">
          <ac:chgData name="BRACHET Aline" userId="f6451750-3403-4774-b871-f918b72c327e" providerId="ADAL" clId="{8BD11C53-BE50-4D6F-AB0E-9CEAE6030C79}" dt="2023-02-14T13:21:19.035" v="401" actId="1076"/>
          <ac:picMkLst>
            <pc:docMk/>
            <pc:sldMk cId="2013998983" sldId="1638"/>
            <ac:picMk id="8" creationId="{F81339B6-D0C5-26D9-C17E-A0A6712B0B5A}"/>
          </ac:picMkLst>
        </pc:picChg>
        <pc:picChg chg="add mod">
          <ac:chgData name="BRACHET Aline" userId="f6451750-3403-4774-b871-f918b72c327e" providerId="ADAL" clId="{8BD11C53-BE50-4D6F-AB0E-9CEAE6030C79}" dt="2023-02-14T13:20:58.856" v="394" actId="1076"/>
          <ac:picMkLst>
            <pc:docMk/>
            <pc:sldMk cId="2013998983" sldId="1638"/>
            <ac:picMk id="10" creationId="{0E8D5B07-457B-C642-B0D5-8DD1045D92DF}"/>
          </ac:picMkLst>
        </pc:picChg>
        <pc:picChg chg="del">
          <ac:chgData name="BRACHET Aline" userId="f6451750-3403-4774-b871-f918b72c327e" providerId="ADAL" clId="{8BD11C53-BE50-4D6F-AB0E-9CEAE6030C79}" dt="2023-02-14T13:17:08.147" v="377" actId="478"/>
          <ac:picMkLst>
            <pc:docMk/>
            <pc:sldMk cId="2013998983" sldId="1638"/>
            <ac:picMk id="11" creationId="{B2D4FA9E-5515-5D5B-838E-682B5250E17C}"/>
          </ac:picMkLst>
        </pc:picChg>
        <pc:picChg chg="add mod">
          <ac:chgData name="BRACHET Aline" userId="f6451750-3403-4774-b871-f918b72c327e" providerId="ADAL" clId="{8BD11C53-BE50-4D6F-AB0E-9CEAE6030C79}" dt="2023-02-14T13:21:23.851" v="403" actId="688"/>
          <ac:picMkLst>
            <pc:docMk/>
            <pc:sldMk cId="2013998983" sldId="1638"/>
            <ac:picMk id="13" creationId="{13104559-BE40-AB60-98B9-70CF3D56CF7B}"/>
          </ac:picMkLst>
        </pc:picChg>
        <pc:picChg chg="add mod">
          <ac:chgData name="BRACHET Aline" userId="f6451750-3403-4774-b871-f918b72c327e" providerId="ADAL" clId="{8BD11C53-BE50-4D6F-AB0E-9CEAE6030C79}" dt="2023-02-14T13:21:47.012" v="408" actId="1076"/>
          <ac:picMkLst>
            <pc:docMk/>
            <pc:sldMk cId="2013998983" sldId="1638"/>
            <ac:picMk id="15" creationId="{63B672C1-BC3D-A2DD-DB72-007FBBE4C8C7}"/>
          </ac:picMkLst>
        </pc:picChg>
      </pc:sldChg>
      <pc:sldChg chg="addSp delSp modSp add del mod ord modNotesTx">
        <pc:chgData name="BRACHET Aline" userId="f6451750-3403-4774-b871-f918b72c327e" providerId="ADAL" clId="{8BD11C53-BE50-4D6F-AB0E-9CEAE6030C79}" dt="2023-02-14T13:45:12.558" v="731" actId="47"/>
        <pc:sldMkLst>
          <pc:docMk/>
          <pc:sldMk cId="3355419383" sldId="1639"/>
        </pc:sldMkLst>
        <pc:spChg chg="add mod">
          <ac:chgData name="BRACHET Aline" userId="f6451750-3403-4774-b871-f918b72c327e" providerId="ADAL" clId="{8BD11C53-BE50-4D6F-AB0E-9CEAE6030C79}" dt="2023-02-14T13:39:07.352" v="618" actId="20577"/>
          <ac:spMkLst>
            <pc:docMk/>
            <pc:sldMk cId="3355419383" sldId="1639"/>
            <ac:spMk id="7" creationId="{921E4E30-6775-2063-2537-F4C2BCFE7526}"/>
          </ac:spMkLst>
        </pc:spChg>
        <pc:spChg chg="add mod">
          <ac:chgData name="BRACHET Aline" userId="f6451750-3403-4774-b871-f918b72c327e" providerId="ADAL" clId="{8BD11C53-BE50-4D6F-AB0E-9CEAE6030C79}" dt="2023-02-14T13:39:18.880" v="622" actId="20577"/>
          <ac:spMkLst>
            <pc:docMk/>
            <pc:sldMk cId="3355419383" sldId="1639"/>
            <ac:spMk id="9" creationId="{1C6089F8-0A92-A97E-0EE7-5DEBF9D9705C}"/>
          </ac:spMkLst>
        </pc:spChg>
        <pc:spChg chg="add mod">
          <ac:chgData name="BRACHET Aline" userId="f6451750-3403-4774-b871-f918b72c327e" providerId="ADAL" clId="{8BD11C53-BE50-4D6F-AB0E-9CEAE6030C79}" dt="2023-02-14T13:39:35.620" v="627" actId="20577"/>
          <ac:spMkLst>
            <pc:docMk/>
            <pc:sldMk cId="3355419383" sldId="1639"/>
            <ac:spMk id="10" creationId="{6D2705D4-0A8D-950C-91F4-5A78FBC4C101}"/>
          </ac:spMkLst>
        </pc:spChg>
        <pc:spChg chg="add mod">
          <ac:chgData name="BRACHET Aline" userId="f6451750-3403-4774-b871-f918b72c327e" providerId="ADAL" clId="{8BD11C53-BE50-4D6F-AB0E-9CEAE6030C79}" dt="2023-02-14T13:39:47.544" v="630" actId="20577"/>
          <ac:spMkLst>
            <pc:docMk/>
            <pc:sldMk cId="3355419383" sldId="1639"/>
            <ac:spMk id="12" creationId="{5246DA32-D7C9-B6A4-BF08-C5FE180D6F35}"/>
          </ac:spMkLst>
        </pc:spChg>
        <pc:spChg chg="add mod">
          <ac:chgData name="BRACHET Aline" userId="f6451750-3403-4774-b871-f918b72c327e" providerId="ADAL" clId="{8BD11C53-BE50-4D6F-AB0E-9CEAE6030C79}" dt="2023-02-14T13:39:59.782" v="636" actId="20577"/>
          <ac:spMkLst>
            <pc:docMk/>
            <pc:sldMk cId="3355419383" sldId="1639"/>
            <ac:spMk id="13" creationId="{C0A74F1E-D772-A471-4139-E12C77BD2B77}"/>
          </ac:spMkLst>
        </pc:spChg>
        <pc:spChg chg="add mod">
          <ac:chgData name="BRACHET Aline" userId="f6451750-3403-4774-b871-f918b72c327e" providerId="ADAL" clId="{8BD11C53-BE50-4D6F-AB0E-9CEAE6030C79}" dt="2023-02-14T13:40:10.809" v="639" actId="20577"/>
          <ac:spMkLst>
            <pc:docMk/>
            <pc:sldMk cId="3355419383" sldId="1639"/>
            <ac:spMk id="14" creationId="{BCFF17CE-27F7-B1E8-6C7A-8FC4CD77D662}"/>
          </ac:spMkLst>
        </pc:spChg>
        <pc:spChg chg="del">
          <ac:chgData name="BRACHET Aline" userId="f6451750-3403-4774-b871-f918b72c327e" providerId="ADAL" clId="{8BD11C53-BE50-4D6F-AB0E-9CEAE6030C79}" dt="2023-02-14T13:38:22.289" v="606" actId="478"/>
          <ac:spMkLst>
            <pc:docMk/>
            <pc:sldMk cId="3355419383" sldId="1639"/>
            <ac:spMk id="29" creationId="{E565EAF9-11DB-4BBF-A77D-1845940E260C}"/>
          </ac:spMkLst>
        </pc:spChg>
        <pc:picChg chg="add mod">
          <ac:chgData name="BRACHET Aline" userId="f6451750-3403-4774-b871-f918b72c327e" providerId="ADAL" clId="{8BD11C53-BE50-4D6F-AB0E-9CEAE6030C79}" dt="2023-02-14T13:38:43.252" v="614" actId="1076"/>
          <ac:picMkLst>
            <pc:docMk/>
            <pc:sldMk cId="3355419383" sldId="1639"/>
            <ac:picMk id="5" creationId="{63658DBF-9C57-A94D-9B36-A3C90E05FED1}"/>
          </ac:picMkLst>
        </pc:picChg>
        <pc:picChg chg="del">
          <ac:chgData name="BRACHET Aline" userId="f6451750-3403-4774-b871-f918b72c327e" providerId="ADAL" clId="{8BD11C53-BE50-4D6F-AB0E-9CEAE6030C79}" dt="2023-02-14T13:38:20.363" v="605" actId="478"/>
          <ac:picMkLst>
            <pc:docMk/>
            <pc:sldMk cId="3355419383" sldId="1639"/>
            <ac:picMk id="8" creationId="{F81339B6-D0C5-26D9-C17E-A0A6712B0B5A}"/>
          </ac:picMkLst>
        </pc:picChg>
        <pc:picChg chg="del">
          <ac:chgData name="BRACHET Aline" userId="f6451750-3403-4774-b871-f918b72c327e" providerId="ADAL" clId="{8BD11C53-BE50-4D6F-AB0E-9CEAE6030C79}" dt="2023-02-14T13:38:19.067" v="604" actId="478"/>
          <ac:picMkLst>
            <pc:docMk/>
            <pc:sldMk cId="3355419383" sldId="1639"/>
            <ac:picMk id="11" creationId="{B2D4FA9E-5515-5D5B-838E-682B5250E17C}"/>
          </ac:picMkLst>
        </pc:picChg>
      </pc:sldChg>
      <pc:sldChg chg="add ord">
        <pc:chgData name="BRACHET Aline" userId="f6451750-3403-4774-b871-f918b72c327e" providerId="ADAL" clId="{8BD11C53-BE50-4D6F-AB0E-9CEAE6030C79}" dt="2023-02-16T10:05:51.512" v="1055"/>
        <pc:sldMkLst>
          <pc:docMk/>
          <pc:sldMk cId="3552171896" sldId="2912"/>
        </pc:sldMkLst>
      </pc:sldChg>
    </pc:docChg>
  </pc:docChgLst>
  <pc:docChgLst>
    <pc:chgData name="BRACHET Aline" userId="f6451750-3403-4774-b871-f918b72c327e" providerId="ADAL" clId="{BE8D97CF-B40C-4F35-85A5-B994EB648F25}"/>
    <pc:docChg chg="undo custSel addSld delSld modSld sldOrd modMainMaster">
      <pc:chgData name="BRACHET Aline" userId="f6451750-3403-4774-b871-f918b72c327e" providerId="ADAL" clId="{BE8D97CF-B40C-4F35-85A5-B994EB648F25}" dt="2023-02-22T15:22:51.077" v="4383" actId="1076"/>
      <pc:docMkLst>
        <pc:docMk/>
      </pc:docMkLst>
      <pc:sldChg chg="delSp mod">
        <pc:chgData name="BRACHET Aline" userId="f6451750-3403-4774-b871-f918b72c327e" providerId="ADAL" clId="{BE8D97CF-B40C-4F35-85A5-B994EB648F25}" dt="2023-02-21T09:27:57.558" v="161" actId="478"/>
        <pc:sldMkLst>
          <pc:docMk/>
          <pc:sldMk cId="2995963372" sldId="1520"/>
        </pc:sldMkLst>
        <pc:picChg chg="del">
          <ac:chgData name="BRACHET Aline" userId="f6451750-3403-4774-b871-f918b72c327e" providerId="ADAL" clId="{BE8D97CF-B40C-4F35-85A5-B994EB648F25}" dt="2023-02-21T09:27:57.558" v="161" actId="478"/>
          <ac:picMkLst>
            <pc:docMk/>
            <pc:sldMk cId="2995963372" sldId="1520"/>
            <ac:picMk id="6" creationId="{2EED501E-ED28-4BEE-A280-729D321CBA96}"/>
          </ac:picMkLst>
        </pc:picChg>
      </pc:sldChg>
      <pc:sldChg chg="modSp mod">
        <pc:chgData name="BRACHET Aline" userId="f6451750-3403-4774-b871-f918b72c327e" providerId="ADAL" clId="{BE8D97CF-B40C-4F35-85A5-B994EB648F25}" dt="2023-02-21T09:26:41.607" v="148" actId="20577"/>
        <pc:sldMkLst>
          <pc:docMk/>
          <pc:sldMk cId="131731781" sldId="1533"/>
        </pc:sldMkLst>
        <pc:spChg chg="mod">
          <ac:chgData name="BRACHET Aline" userId="f6451750-3403-4774-b871-f918b72c327e" providerId="ADAL" clId="{BE8D97CF-B40C-4F35-85A5-B994EB648F25}" dt="2023-02-21T09:26:41.607" v="148" actId="20577"/>
          <ac:spMkLst>
            <pc:docMk/>
            <pc:sldMk cId="131731781" sldId="1533"/>
            <ac:spMk id="5" creationId="{036D0ED8-5AD0-4C50-B6DE-A8EF8D84B714}"/>
          </ac:spMkLst>
        </pc:spChg>
      </pc:sldChg>
      <pc:sldChg chg="add del ord">
        <pc:chgData name="BRACHET Aline" userId="f6451750-3403-4774-b871-f918b72c327e" providerId="ADAL" clId="{BE8D97CF-B40C-4F35-85A5-B994EB648F25}" dt="2023-02-21T09:25:52.630" v="142"/>
        <pc:sldMkLst>
          <pc:docMk/>
          <pc:sldMk cId="3585493217" sldId="1536"/>
        </pc:sldMkLst>
      </pc:sldChg>
      <pc:sldChg chg="delSp mod">
        <pc:chgData name="BRACHET Aline" userId="f6451750-3403-4774-b871-f918b72c327e" providerId="ADAL" clId="{BE8D97CF-B40C-4F35-85A5-B994EB648F25}" dt="2023-02-21T09:27:49.475" v="159" actId="478"/>
        <pc:sldMkLst>
          <pc:docMk/>
          <pc:sldMk cId="1183351332" sldId="1547"/>
        </pc:sldMkLst>
        <pc:picChg chg="del">
          <ac:chgData name="BRACHET Aline" userId="f6451750-3403-4774-b871-f918b72c327e" providerId="ADAL" clId="{BE8D97CF-B40C-4F35-85A5-B994EB648F25}" dt="2023-02-21T09:27:49.475" v="159" actId="478"/>
          <ac:picMkLst>
            <pc:docMk/>
            <pc:sldMk cId="1183351332" sldId="1547"/>
            <ac:picMk id="5" creationId="{D06F99C7-6E7D-47D7-971B-C99AC30DDAFA}"/>
          </ac:picMkLst>
        </pc:picChg>
      </pc:sldChg>
      <pc:sldChg chg="del">
        <pc:chgData name="BRACHET Aline" userId="f6451750-3403-4774-b871-f918b72c327e" providerId="ADAL" clId="{BE8D97CF-B40C-4F35-85A5-B994EB648F25}" dt="2023-02-21T16:41:46.432" v="2407" actId="47"/>
        <pc:sldMkLst>
          <pc:docMk/>
          <pc:sldMk cId="3761967258" sldId="1564"/>
        </pc:sldMkLst>
      </pc:sldChg>
      <pc:sldChg chg="delSp mod">
        <pc:chgData name="BRACHET Aline" userId="f6451750-3403-4774-b871-f918b72c327e" providerId="ADAL" clId="{BE8D97CF-B40C-4F35-85A5-B994EB648F25}" dt="2023-02-21T09:27:40.911" v="157" actId="478"/>
        <pc:sldMkLst>
          <pc:docMk/>
          <pc:sldMk cId="100664535" sldId="1565"/>
        </pc:sldMkLst>
        <pc:picChg chg="del">
          <ac:chgData name="BRACHET Aline" userId="f6451750-3403-4774-b871-f918b72c327e" providerId="ADAL" clId="{BE8D97CF-B40C-4F35-85A5-B994EB648F25}" dt="2023-02-21T09:27:40.911" v="157" actId="478"/>
          <ac:picMkLst>
            <pc:docMk/>
            <pc:sldMk cId="100664535" sldId="1565"/>
            <ac:picMk id="4" creationId="{6C06CF60-07CF-4ABB-AC41-64CC03231191}"/>
          </ac:picMkLst>
        </pc:picChg>
      </pc:sldChg>
      <pc:sldChg chg="delSp mod">
        <pc:chgData name="BRACHET Aline" userId="f6451750-3403-4774-b871-f918b72c327e" providerId="ADAL" clId="{BE8D97CF-B40C-4F35-85A5-B994EB648F25}" dt="2023-02-21T09:27:54.767" v="160" actId="478"/>
        <pc:sldMkLst>
          <pc:docMk/>
          <pc:sldMk cId="2011807213" sldId="1574"/>
        </pc:sldMkLst>
        <pc:picChg chg="del">
          <ac:chgData name="BRACHET Aline" userId="f6451750-3403-4774-b871-f918b72c327e" providerId="ADAL" clId="{BE8D97CF-B40C-4F35-85A5-B994EB648F25}" dt="2023-02-21T09:27:54.767" v="160" actId="478"/>
          <ac:picMkLst>
            <pc:docMk/>
            <pc:sldMk cId="2011807213" sldId="1574"/>
            <ac:picMk id="6" creationId="{A50264E9-6957-4A89-AC11-9FF157D5DFB9}"/>
          </ac:picMkLst>
        </pc:picChg>
      </pc:sldChg>
      <pc:sldChg chg="addSp delSp modSp mod">
        <pc:chgData name="BRACHET Aline" userId="f6451750-3403-4774-b871-f918b72c327e" providerId="ADAL" clId="{BE8D97CF-B40C-4F35-85A5-B994EB648F25}" dt="2023-02-21T15:59:14.817" v="1352" actId="20577"/>
        <pc:sldMkLst>
          <pc:docMk/>
          <pc:sldMk cId="3674011103" sldId="1626"/>
        </pc:sldMkLst>
        <pc:spChg chg="add mod">
          <ac:chgData name="BRACHET Aline" userId="f6451750-3403-4774-b871-f918b72c327e" providerId="ADAL" clId="{BE8D97CF-B40C-4F35-85A5-B994EB648F25}" dt="2023-02-21T15:59:14.817" v="1352" actId="20577"/>
          <ac:spMkLst>
            <pc:docMk/>
            <pc:sldMk cId="3674011103" sldId="1626"/>
            <ac:spMk id="9" creationId="{42AA73D3-CFB8-DCF5-54FA-80068DCA28D6}"/>
          </ac:spMkLst>
        </pc:spChg>
        <pc:spChg chg="del">
          <ac:chgData name="BRACHET Aline" userId="f6451750-3403-4774-b871-f918b72c327e" providerId="ADAL" clId="{BE8D97CF-B40C-4F35-85A5-B994EB648F25}" dt="2023-02-21T15:58:27.619" v="1293" actId="478"/>
          <ac:spMkLst>
            <pc:docMk/>
            <pc:sldMk cId="3674011103" sldId="1626"/>
            <ac:spMk id="10" creationId="{521426C3-7C99-0ABC-6A26-11517639DA8A}"/>
          </ac:spMkLst>
        </pc:spChg>
        <pc:spChg chg="mod">
          <ac:chgData name="BRACHET Aline" userId="f6451750-3403-4774-b871-f918b72c327e" providerId="ADAL" clId="{BE8D97CF-B40C-4F35-85A5-B994EB648F25}" dt="2023-02-21T15:58:15.565" v="1292" actId="20577"/>
          <ac:spMkLst>
            <pc:docMk/>
            <pc:sldMk cId="3674011103" sldId="1626"/>
            <ac:spMk id="11" creationId="{E51DFF9C-8161-474C-83B1-2C3B8F86ED38}"/>
          </ac:spMkLst>
        </pc:spChg>
        <pc:spChg chg="mod">
          <ac:chgData name="BRACHET Aline" userId="f6451750-3403-4774-b871-f918b72c327e" providerId="ADAL" clId="{BE8D97CF-B40C-4F35-85A5-B994EB648F25}" dt="2023-02-21T15:58:35.268" v="1294" actId="1076"/>
          <ac:spMkLst>
            <pc:docMk/>
            <pc:sldMk cId="3674011103" sldId="1626"/>
            <ac:spMk id="13" creationId="{25403222-5C3D-76BC-535D-A9D1B542B54F}"/>
          </ac:spMkLst>
        </pc:spChg>
        <pc:picChg chg="add mod ord">
          <ac:chgData name="BRACHET Aline" userId="f6451750-3403-4774-b871-f918b72c327e" providerId="ADAL" clId="{BE8D97CF-B40C-4F35-85A5-B994EB648F25}" dt="2023-02-21T15:57:59.988" v="1290" actId="1076"/>
          <ac:picMkLst>
            <pc:docMk/>
            <pc:sldMk cId="3674011103" sldId="1626"/>
            <ac:picMk id="5" creationId="{EDB63F8C-C74A-CDB8-24AD-E444F6733A5C}"/>
          </ac:picMkLst>
        </pc:picChg>
        <pc:picChg chg="del">
          <ac:chgData name="BRACHET Aline" userId="f6451750-3403-4774-b871-f918b72c327e" providerId="ADAL" clId="{BE8D97CF-B40C-4F35-85A5-B994EB648F25}" dt="2023-02-21T15:57:42.697" v="1284" actId="478"/>
          <ac:picMkLst>
            <pc:docMk/>
            <pc:sldMk cId="3674011103" sldId="1626"/>
            <ac:picMk id="6" creationId="{6F0DF35B-6208-557C-B8C2-23100A894077}"/>
          </ac:picMkLst>
        </pc:picChg>
      </pc:sldChg>
      <pc:sldChg chg="modSp del mod">
        <pc:chgData name="BRACHET Aline" userId="f6451750-3403-4774-b871-f918b72c327e" providerId="ADAL" clId="{BE8D97CF-B40C-4F35-85A5-B994EB648F25}" dt="2023-02-21T15:57:07.165" v="1283" actId="47"/>
        <pc:sldMkLst>
          <pc:docMk/>
          <pc:sldMk cId="1270333401" sldId="1630"/>
        </pc:sldMkLst>
        <pc:spChg chg="mod">
          <ac:chgData name="BRACHET Aline" userId="f6451750-3403-4774-b871-f918b72c327e" providerId="ADAL" clId="{BE8D97CF-B40C-4F35-85A5-B994EB648F25}" dt="2023-02-21T15:57:00.658" v="1282" actId="20577"/>
          <ac:spMkLst>
            <pc:docMk/>
            <pc:sldMk cId="1270333401" sldId="1630"/>
            <ac:spMk id="2" creationId="{DF136AA7-E884-445E-BBBB-14B9390CE7FE}"/>
          </ac:spMkLst>
        </pc:spChg>
      </pc:sldChg>
      <pc:sldChg chg="modSp mod">
        <pc:chgData name="BRACHET Aline" userId="f6451750-3403-4774-b871-f918b72c327e" providerId="ADAL" clId="{BE8D97CF-B40C-4F35-85A5-B994EB648F25}" dt="2023-02-21T15:29:53.704" v="906" actId="207"/>
        <pc:sldMkLst>
          <pc:docMk/>
          <pc:sldMk cId="2625750773" sldId="1631"/>
        </pc:sldMkLst>
        <pc:spChg chg="mod">
          <ac:chgData name="BRACHET Aline" userId="f6451750-3403-4774-b871-f918b72c327e" providerId="ADAL" clId="{BE8D97CF-B40C-4F35-85A5-B994EB648F25}" dt="2023-02-21T15:09:13.575" v="874" actId="1076"/>
          <ac:spMkLst>
            <pc:docMk/>
            <pc:sldMk cId="2625750773" sldId="1631"/>
            <ac:spMk id="2" creationId="{DF136AA7-E884-445E-BBBB-14B9390CE7FE}"/>
          </ac:spMkLst>
        </pc:spChg>
        <pc:spChg chg="mod">
          <ac:chgData name="BRACHET Aline" userId="f6451750-3403-4774-b871-f918b72c327e" providerId="ADAL" clId="{BE8D97CF-B40C-4F35-85A5-B994EB648F25}" dt="2023-02-21T14:57:15.766" v="695" actId="20577"/>
          <ac:spMkLst>
            <pc:docMk/>
            <pc:sldMk cId="2625750773" sldId="1631"/>
            <ac:spMk id="12" creationId="{F4D50622-9D84-C4E4-82E6-1A4F4DDC54F0}"/>
          </ac:spMkLst>
        </pc:spChg>
        <pc:spChg chg="mod">
          <ac:chgData name="BRACHET Aline" userId="f6451750-3403-4774-b871-f918b72c327e" providerId="ADAL" clId="{BE8D97CF-B40C-4F35-85A5-B994EB648F25}" dt="2023-02-21T15:29:53.704" v="906" actId="207"/>
          <ac:spMkLst>
            <pc:docMk/>
            <pc:sldMk cId="2625750773" sldId="1631"/>
            <ac:spMk id="25" creationId="{5809AC79-7627-398C-F786-C074E6F1F129}"/>
          </ac:spMkLst>
        </pc:spChg>
        <pc:spChg chg="mod">
          <ac:chgData name="BRACHET Aline" userId="f6451750-3403-4774-b871-f918b72c327e" providerId="ADAL" clId="{BE8D97CF-B40C-4F35-85A5-B994EB648F25}" dt="2023-02-21T15:29:53.704" v="906" actId="207"/>
          <ac:spMkLst>
            <pc:docMk/>
            <pc:sldMk cId="2625750773" sldId="1631"/>
            <ac:spMk id="26" creationId="{E71D08D5-6182-4635-1125-D6B9626B5FDA}"/>
          </ac:spMkLst>
        </pc:spChg>
        <pc:spChg chg="mod">
          <ac:chgData name="BRACHET Aline" userId="f6451750-3403-4774-b871-f918b72c327e" providerId="ADAL" clId="{BE8D97CF-B40C-4F35-85A5-B994EB648F25}" dt="2023-02-21T15:29:53.704" v="906" actId="207"/>
          <ac:spMkLst>
            <pc:docMk/>
            <pc:sldMk cId="2625750773" sldId="1631"/>
            <ac:spMk id="27" creationId="{C9D4BE97-8196-889A-31CE-A42304F02774}"/>
          </ac:spMkLst>
        </pc:spChg>
        <pc:spChg chg="mod">
          <ac:chgData name="BRACHET Aline" userId="f6451750-3403-4774-b871-f918b72c327e" providerId="ADAL" clId="{BE8D97CF-B40C-4F35-85A5-B994EB648F25}" dt="2023-02-21T15:29:53.704" v="906" actId="207"/>
          <ac:spMkLst>
            <pc:docMk/>
            <pc:sldMk cId="2625750773" sldId="1631"/>
            <ac:spMk id="28" creationId="{A26D77CF-675A-3B44-35D0-43441AE6928C}"/>
          </ac:spMkLst>
        </pc:spChg>
        <pc:spChg chg="mod">
          <ac:chgData name="BRACHET Aline" userId="f6451750-3403-4774-b871-f918b72c327e" providerId="ADAL" clId="{BE8D97CF-B40C-4F35-85A5-B994EB648F25}" dt="2023-02-21T14:58:59.526" v="701" actId="20577"/>
          <ac:spMkLst>
            <pc:docMk/>
            <pc:sldMk cId="2625750773" sldId="1631"/>
            <ac:spMk id="29" creationId="{E565EAF9-11DB-4BBF-A77D-1845940E260C}"/>
          </ac:spMkLst>
        </pc:spChg>
        <pc:spChg chg="mod">
          <ac:chgData name="BRACHET Aline" userId="f6451750-3403-4774-b871-f918b72c327e" providerId="ADAL" clId="{BE8D97CF-B40C-4F35-85A5-B994EB648F25}" dt="2023-02-21T15:29:53.704" v="906" actId="207"/>
          <ac:spMkLst>
            <pc:docMk/>
            <pc:sldMk cId="2625750773" sldId="1631"/>
            <ac:spMk id="30" creationId="{155BE427-2F10-EFC5-E756-67DD53B19C91}"/>
          </ac:spMkLst>
        </pc:spChg>
        <pc:spChg chg="mod">
          <ac:chgData name="BRACHET Aline" userId="f6451750-3403-4774-b871-f918b72c327e" providerId="ADAL" clId="{BE8D97CF-B40C-4F35-85A5-B994EB648F25}" dt="2023-02-21T15:29:53.704" v="906" actId="207"/>
          <ac:spMkLst>
            <pc:docMk/>
            <pc:sldMk cId="2625750773" sldId="1631"/>
            <ac:spMk id="31" creationId="{A1054274-3CD9-FA88-C7D0-09FE7DDD01C1}"/>
          </ac:spMkLst>
        </pc:spChg>
        <pc:spChg chg="mod">
          <ac:chgData name="BRACHET Aline" userId="f6451750-3403-4774-b871-f918b72c327e" providerId="ADAL" clId="{BE8D97CF-B40C-4F35-85A5-B994EB648F25}" dt="2023-02-21T15:29:53.704" v="906" actId="207"/>
          <ac:spMkLst>
            <pc:docMk/>
            <pc:sldMk cId="2625750773" sldId="1631"/>
            <ac:spMk id="32" creationId="{A12A4674-AD71-52B0-D25A-4C9573EE8976}"/>
          </ac:spMkLst>
        </pc:spChg>
        <pc:spChg chg="mod">
          <ac:chgData name="BRACHET Aline" userId="f6451750-3403-4774-b871-f918b72c327e" providerId="ADAL" clId="{BE8D97CF-B40C-4F35-85A5-B994EB648F25}" dt="2023-02-21T15:01:57.028" v="765" actId="20577"/>
          <ac:spMkLst>
            <pc:docMk/>
            <pc:sldMk cId="2625750773" sldId="1631"/>
            <ac:spMk id="33" creationId="{207016EF-0141-E13C-8A01-F33FCE6EC8C1}"/>
          </ac:spMkLst>
        </pc:spChg>
      </pc:sldChg>
      <pc:sldChg chg="modSp mod">
        <pc:chgData name="BRACHET Aline" userId="f6451750-3403-4774-b871-f918b72c327e" providerId="ADAL" clId="{BE8D97CF-B40C-4F35-85A5-B994EB648F25}" dt="2023-02-21T09:25:01.865" v="135" actId="14100"/>
        <pc:sldMkLst>
          <pc:docMk/>
          <pc:sldMk cId="2747287277" sldId="1636"/>
        </pc:sldMkLst>
        <pc:spChg chg="mod">
          <ac:chgData name="BRACHET Aline" userId="f6451750-3403-4774-b871-f918b72c327e" providerId="ADAL" clId="{BE8D97CF-B40C-4F35-85A5-B994EB648F25}" dt="2023-02-21T09:24:50.796" v="132" actId="14100"/>
          <ac:spMkLst>
            <pc:docMk/>
            <pc:sldMk cId="2747287277" sldId="1636"/>
            <ac:spMk id="13" creationId="{6F603DCF-3CA8-4DB8-90BE-C35A19AAEE02}"/>
          </ac:spMkLst>
        </pc:spChg>
        <pc:spChg chg="mod">
          <ac:chgData name="BRACHET Aline" userId="f6451750-3403-4774-b871-f918b72c327e" providerId="ADAL" clId="{BE8D97CF-B40C-4F35-85A5-B994EB648F25}" dt="2023-02-21T09:25:01.865" v="135" actId="14100"/>
          <ac:spMkLst>
            <pc:docMk/>
            <pc:sldMk cId="2747287277" sldId="1636"/>
            <ac:spMk id="14" creationId="{4037B70B-33DF-438D-BC8B-E154C43C2345}"/>
          </ac:spMkLst>
        </pc:spChg>
        <pc:spChg chg="mod">
          <ac:chgData name="BRACHET Aline" userId="f6451750-3403-4774-b871-f918b72c327e" providerId="ADAL" clId="{BE8D97CF-B40C-4F35-85A5-B994EB648F25}" dt="2023-02-21T09:24:53.705" v="133" actId="14100"/>
          <ac:spMkLst>
            <pc:docMk/>
            <pc:sldMk cId="2747287277" sldId="1636"/>
            <ac:spMk id="16" creationId="{D921FFA5-B3B0-4129-93D9-9B07F5EE4E04}"/>
          </ac:spMkLst>
        </pc:spChg>
        <pc:spChg chg="mod">
          <ac:chgData name="BRACHET Aline" userId="f6451750-3403-4774-b871-f918b72c327e" providerId="ADAL" clId="{BE8D97CF-B40C-4F35-85A5-B994EB648F25}" dt="2023-02-21T09:23:34.598" v="100" actId="1076"/>
          <ac:spMkLst>
            <pc:docMk/>
            <pc:sldMk cId="2747287277" sldId="1636"/>
            <ac:spMk id="17" creationId="{9F2BADBA-DEF4-4F87-9626-2FCB8CE38536}"/>
          </ac:spMkLst>
        </pc:spChg>
        <pc:grpChg chg="mod">
          <ac:chgData name="BRACHET Aline" userId="f6451750-3403-4774-b871-f918b72c327e" providerId="ADAL" clId="{BE8D97CF-B40C-4F35-85A5-B994EB648F25}" dt="2023-02-21T09:24:59.090" v="134" actId="14100"/>
          <ac:grpSpMkLst>
            <pc:docMk/>
            <pc:sldMk cId="2747287277" sldId="1636"/>
            <ac:grpSpMk id="20" creationId="{AA1A149B-5DBC-4386-B443-C0B34B303CA2}"/>
          </ac:grpSpMkLst>
        </pc:grpChg>
        <pc:picChg chg="mod">
          <ac:chgData name="BRACHET Aline" userId="f6451750-3403-4774-b871-f918b72c327e" providerId="ADAL" clId="{BE8D97CF-B40C-4F35-85A5-B994EB648F25}" dt="2023-02-21T09:23:47.924" v="105" actId="1076"/>
          <ac:picMkLst>
            <pc:docMk/>
            <pc:sldMk cId="2747287277" sldId="1636"/>
            <ac:picMk id="1028" creationId="{E04F7CA6-451B-4201-8718-C6E11BAC818F}"/>
          </ac:picMkLst>
        </pc:picChg>
      </pc:sldChg>
      <pc:sldChg chg="addSp delSp modSp mod">
        <pc:chgData name="BRACHET Aline" userId="f6451750-3403-4774-b871-f918b72c327e" providerId="ADAL" clId="{BE8D97CF-B40C-4F35-85A5-B994EB648F25}" dt="2023-02-21T17:56:04.345" v="2991" actId="1076"/>
        <pc:sldMkLst>
          <pc:docMk/>
          <pc:sldMk cId="2013998983" sldId="1638"/>
        </pc:sldMkLst>
        <pc:spChg chg="mod">
          <ac:chgData name="BRACHET Aline" userId="f6451750-3403-4774-b871-f918b72c327e" providerId="ADAL" clId="{BE8D97CF-B40C-4F35-85A5-B994EB648F25}" dt="2023-02-21T16:40:21.639" v="2371" actId="20577"/>
          <ac:spMkLst>
            <pc:docMk/>
            <pc:sldMk cId="2013998983" sldId="1638"/>
            <ac:spMk id="2" creationId="{DF136AA7-E884-445E-BBBB-14B9390CE7FE}"/>
          </ac:spMkLst>
        </pc:spChg>
        <pc:spChg chg="mod">
          <ac:chgData name="BRACHET Aline" userId="f6451750-3403-4774-b871-f918b72c327e" providerId="ADAL" clId="{BE8D97CF-B40C-4F35-85A5-B994EB648F25}" dt="2023-02-21T15:03:25.945" v="775" actId="1076"/>
          <ac:spMkLst>
            <pc:docMk/>
            <pc:sldMk cId="2013998983" sldId="1638"/>
            <ac:spMk id="9" creationId="{AE4318B3-3B07-3222-1DE6-2B94E66C0AA0}"/>
          </ac:spMkLst>
        </pc:spChg>
        <pc:spChg chg="mod">
          <ac:chgData name="BRACHET Aline" userId="f6451750-3403-4774-b871-f918b72c327e" providerId="ADAL" clId="{BE8D97CF-B40C-4F35-85A5-B994EB648F25}" dt="2023-02-21T17:56:04.345" v="2991" actId="1076"/>
          <ac:spMkLst>
            <pc:docMk/>
            <pc:sldMk cId="2013998983" sldId="1638"/>
            <ac:spMk id="20" creationId="{9C29A35C-3F72-6C2D-DBFD-2AD6CD6C386D}"/>
          </ac:spMkLst>
        </pc:spChg>
        <pc:picChg chg="add mod ord">
          <ac:chgData name="BRACHET Aline" userId="f6451750-3403-4774-b871-f918b72c327e" providerId="ADAL" clId="{BE8D97CF-B40C-4F35-85A5-B994EB648F25}" dt="2023-02-21T16:16:02.741" v="1620" actId="1035"/>
          <ac:picMkLst>
            <pc:docMk/>
            <pc:sldMk cId="2013998983" sldId="1638"/>
            <ac:picMk id="4" creationId="{F187A50E-D7A3-CDDA-A234-9CEE4C1451E2}"/>
          </ac:picMkLst>
        </pc:picChg>
        <pc:picChg chg="mod">
          <ac:chgData name="BRACHET Aline" userId="f6451750-3403-4774-b871-f918b72c327e" providerId="ADAL" clId="{BE8D97CF-B40C-4F35-85A5-B994EB648F25}" dt="2023-02-21T15:03:20.653" v="773" actId="1076"/>
          <ac:picMkLst>
            <pc:docMk/>
            <pc:sldMk cId="2013998983" sldId="1638"/>
            <ac:picMk id="7" creationId="{E9560F58-7567-CD67-6769-D2729BD9D17E}"/>
          </ac:picMkLst>
        </pc:picChg>
        <pc:picChg chg="del mod">
          <ac:chgData name="BRACHET Aline" userId="f6451750-3403-4774-b871-f918b72c327e" providerId="ADAL" clId="{BE8D97CF-B40C-4F35-85A5-B994EB648F25}" dt="2023-02-21T15:02:53.126" v="767" actId="478"/>
          <ac:picMkLst>
            <pc:docMk/>
            <pc:sldMk cId="2013998983" sldId="1638"/>
            <ac:picMk id="8" creationId="{F81339B6-D0C5-26D9-C17E-A0A6712B0B5A}"/>
          </ac:picMkLst>
        </pc:picChg>
      </pc:sldChg>
      <pc:sldChg chg="delSp add del mod ord">
        <pc:chgData name="BRACHET Aline" userId="f6451750-3403-4774-b871-f918b72c327e" providerId="ADAL" clId="{BE8D97CF-B40C-4F35-85A5-B994EB648F25}" dt="2023-02-21T09:27:44.574" v="158" actId="47"/>
        <pc:sldMkLst>
          <pc:docMk/>
          <pc:sldMk cId="2963021702" sldId="2913"/>
        </pc:sldMkLst>
        <pc:picChg chg="del">
          <ac:chgData name="BRACHET Aline" userId="f6451750-3403-4774-b871-f918b72c327e" providerId="ADAL" clId="{BE8D97CF-B40C-4F35-85A5-B994EB648F25}" dt="2023-02-21T09:27:38.989" v="156" actId="478"/>
          <ac:picMkLst>
            <pc:docMk/>
            <pc:sldMk cId="2963021702" sldId="2913"/>
            <ac:picMk id="5" creationId="{D06F99C7-6E7D-47D7-971B-C99AC30DDAFA}"/>
          </ac:picMkLst>
        </pc:picChg>
      </pc:sldChg>
      <pc:sldChg chg="add">
        <pc:chgData name="BRACHET Aline" userId="f6451750-3403-4774-b871-f918b72c327e" providerId="ADAL" clId="{BE8D97CF-B40C-4F35-85A5-B994EB648F25}" dt="2023-02-21T09:27:12.709" v="149"/>
        <pc:sldMkLst>
          <pc:docMk/>
          <pc:sldMk cId="2395116483" sldId="2914"/>
        </pc:sldMkLst>
      </pc:sldChg>
      <pc:sldChg chg="modSp add mod">
        <pc:chgData name="BRACHET Aline" userId="f6451750-3403-4774-b871-f918b72c327e" providerId="ADAL" clId="{BE8D97CF-B40C-4F35-85A5-B994EB648F25}" dt="2023-02-22T08:32:57.661" v="2993" actId="20577"/>
        <pc:sldMkLst>
          <pc:docMk/>
          <pc:sldMk cId="900458116" sldId="2915"/>
        </pc:sldMkLst>
        <pc:spChg chg="mod">
          <ac:chgData name="BRACHET Aline" userId="f6451750-3403-4774-b871-f918b72c327e" providerId="ADAL" clId="{BE8D97CF-B40C-4F35-85A5-B994EB648F25}" dt="2023-02-22T08:32:57.661" v="2993" actId="20577"/>
          <ac:spMkLst>
            <pc:docMk/>
            <pc:sldMk cId="900458116" sldId="2915"/>
            <ac:spMk id="5" creationId="{AF9DA371-AEB3-1F9E-E47E-EE57602E05C1}"/>
          </ac:spMkLst>
        </pc:spChg>
        <pc:spChg chg="mod">
          <ac:chgData name="BRACHET Aline" userId="f6451750-3403-4774-b871-f918b72c327e" providerId="ADAL" clId="{BE8D97CF-B40C-4F35-85A5-B994EB648F25}" dt="2023-02-21T09:29:24.316" v="176" actId="20577"/>
          <ac:spMkLst>
            <pc:docMk/>
            <pc:sldMk cId="900458116" sldId="2915"/>
            <ac:spMk id="6" creationId="{A5FE6B5E-54E0-48C2-ADF8-BAF8D84C0A25}"/>
          </ac:spMkLst>
        </pc:spChg>
      </pc:sldChg>
      <pc:sldChg chg="addSp delSp modSp add mod">
        <pc:chgData name="BRACHET Aline" userId="f6451750-3403-4774-b871-f918b72c327e" providerId="ADAL" clId="{BE8D97CF-B40C-4F35-85A5-B994EB648F25}" dt="2023-02-21T16:50:47.964" v="2956" actId="207"/>
        <pc:sldMkLst>
          <pc:docMk/>
          <pc:sldMk cId="3644528127" sldId="2916"/>
        </pc:sldMkLst>
        <pc:spChg chg="mod">
          <ac:chgData name="BRACHET Aline" userId="f6451750-3403-4774-b871-f918b72c327e" providerId="ADAL" clId="{BE8D97CF-B40C-4F35-85A5-B994EB648F25}" dt="2023-02-21T16:49:40.129" v="2850" actId="207"/>
          <ac:spMkLst>
            <pc:docMk/>
            <pc:sldMk cId="3644528127" sldId="2916"/>
            <ac:spMk id="8" creationId="{0B77041B-CF9C-8162-A924-538DD4B526DB}"/>
          </ac:spMkLst>
        </pc:spChg>
        <pc:spChg chg="mod">
          <ac:chgData name="BRACHET Aline" userId="f6451750-3403-4774-b871-f918b72c327e" providerId="ADAL" clId="{BE8D97CF-B40C-4F35-85A5-B994EB648F25}" dt="2023-02-21T16:49:40.129" v="2850" actId="207"/>
          <ac:spMkLst>
            <pc:docMk/>
            <pc:sldMk cId="3644528127" sldId="2916"/>
            <ac:spMk id="11" creationId="{13684BF2-46FF-C188-010C-2EA08360BCE6}"/>
          </ac:spMkLst>
        </pc:spChg>
        <pc:spChg chg="mod">
          <ac:chgData name="BRACHET Aline" userId="f6451750-3403-4774-b871-f918b72c327e" providerId="ADAL" clId="{BE8D97CF-B40C-4F35-85A5-B994EB648F25}" dt="2023-02-21T16:40:51.779" v="2406" actId="1076"/>
          <ac:spMkLst>
            <pc:docMk/>
            <pc:sldMk cId="3644528127" sldId="2916"/>
            <ac:spMk id="12" creationId="{F8D8DE93-6D4C-48FF-9AC7-D4821A98F348}"/>
          </ac:spMkLst>
        </pc:spChg>
        <pc:spChg chg="mod">
          <ac:chgData name="BRACHET Aline" userId="f6451750-3403-4774-b871-f918b72c327e" providerId="ADAL" clId="{BE8D97CF-B40C-4F35-85A5-B994EB648F25}" dt="2023-02-21T16:17:38.488" v="1710" actId="20577"/>
          <ac:spMkLst>
            <pc:docMk/>
            <pc:sldMk cId="3644528127" sldId="2916"/>
            <ac:spMk id="13" creationId="{A7BA13F4-7AC8-496C-BADA-8C8D0C872DC6}"/>
          </ac:spMkLst>
        </pc:spChg>
        <pc:spChg chg="mod">
          <ac:chgData name="BRACHET Aline" userId="f6451750-3403-4774-b871-f918b72c327e" providerId="ADAL" clId="{BE8D97CF-B40C-4F35-85A5-B994EB648F25}" dt="2023-02-21T16:17:25.778" v="1689" actId="20577"/>
          <ac:spMkLst>
            <pc:docMk/>
            <pc:sldMk cId="3644528127" sldId="2916"/>
            <ac:spMk id="14" creationId="{3D075053-CF52-4D3E-814B-934F853F4A29}"/>
          </ac:spMkLst>
        </pc:spChg>
        <pc:spChg chg="mod">
          <ac:chgData name="BRACHET Aline" userId="f6451750-3403-4774-b871-f918b72c327e" providerId="ADAL" clId="{BE8D97CF-B40C-4F35-85A5-B994EB648F25}" dt="2023-02-21T16:40:47.267" v="2405" actId="113"/>
          <ac:spMkLst>
            <pc:docMk/>
            <pc:sldMk cId="3644528127" sldId="2916"/>
            <ac:spMk id="15" creationId="{02B9AD2F-CB36-4D4B-8D47-1AE3D3BADBDC}"/>
          </ac:spMkLst>
        </pc:spChg>
        <pc:spChg chg="add del mod">
          <ac:chgData name="BRACHET Aline" userId="f6451750-3403-4774-b871-f918b72c327e" providerId="ADAL" clId="{BE8D97CF-B40C-4F35-85A5-B994EB648F25}" dt="2023-02-21T16:16:44.979" v="1625" actId="478"/>
          <ac:spMkLst>
            <pc:docMk/>
            <pc:sldMk cId="3644528127" sldId="2916"/>
            <ac:spMk id="17" creationId="{AD87FD86-C096-1260-8BA6-F7222D755899}"/>
          </ac:spMkLst>
        </pc:spChg>
        <pc:spChg chg="add mod">
          <ac:chgData name="BRACHET Aline" userId="f6451750-3403-4774-b871-f918b72c327e" providerId="ADAL" clId="{BE8D97CF-B40C-4F35-85A5-B994EB648F25}" dt="2023-02-21T16:18:07.382" v="1717" actId="20577"/>
          <ac:spMkLst>
            <pc:docMk/>
            <pc:sldMk cId="3644528127" sldId="2916"/>
            <ac:spMk id="18" creationId="{0B0A3438-D41A-EE6D-44AA-AC2B94518484}"/>
          </ac:spMkLst>
        </pc:spChg>
        <pc:spChg chg="add mod">
          <ac:chgData name="BRACHET Aline" userId="f6451750-3403-4774-b871-f918b72c327e" providerId="ADAL" clId="{BE8D97CF-B40C-4F35-85A5-B994EB648F25}" dt="2023-02-21T16:18:21.588" v="1743" actId="20577"/>
          <ac:spMkLst>
            <pc:docMk/>
            <pc:sldMk cId="3644528127" sldId="2916"/>
            <ac:spMk id="20" creationId="{13729CAA-D3A6-7D8F-6101-32E7DB0C8BA8}"/>
          </ac:spMkLst>
        </pc:spChg>
        <pc:spChg chg="mod">
          <ac:chgData name="BRACHET Aline" userId="f6451750-3403-4774-b871-f918b72c327e" providerId="ADAL" clId="{BE8D97CF-B40C-4F35-85A5-B994EB648F25}" dt="2023-02-21T16:14:24.616" v="1591" actId="20577"/>
          <ac:spMkLst>
            <pc:docMk/>
            <pc:sldMk cId="3644528127" sldId="2916"/>
            <ac:spMk id="21" creationId="{A27C606E-05EF-4C6B-BA9F-E4E670F24815}"/>
          </ac:spMkLst>
        </pc:spChg>
        <pc:spChg chg="mod">
          <ac:chgData name="BRACHET Aline" userId="f6451750-3403-4774-b871-f918b72c327e" providerId="ADAL" clId="{BE8D97CF-B40C-4F35-85A5-B994EB648F25}" dt="2023-02-21T16:15:08.200" v="1602" actId="1076"/>
          <ac:spMkLst>
            <pc:docMk/>
            <pc:sldMk cId="3644528127" sldId="2916"/>
            <ac:spMk id="23" creationId="{A5FA4AEB-FB4A-4712-AE46-D5C6F3232494}"/>
          </ac:spMkLst>
        </pc:spChg>
        <pc:spChg chg="add mod">
          <ac:chgData name="BRACHET Aline" userId="f6451750-3403-4774-b871-f918b72c327e" providerId="ADAL" clId="{BE8D97CF-B40C-4F35-85A5-B994EB648F25}" dt="2023-02-21T16:50:22.596" v="2909" actId="14100"/>
          <ac:spMkLst>
            <pc:docMk/>
            <pc:sldMk cId="3644528127" sldId="2916"/>
            <ac:spMk id="24" creationId="{E3923ACF-C2EE-DD76-B268-D4C3E6739AA6}"/>
          </ac:spMkLst>
        </pc:spChg>
        <pc:spChg chg="add mod">
          <ac:chgData name="BRACHET Aline" userId="f6451750-3403-4774-b871-f918b72c327e" providerId="ADAL" clId="{BE8D97CF-B40C-4F35-85A5-B994EB648F25}" dt="2023-02-21T16:50:47.964" v="2956" actId="207"/>
          <ac:spMkLst>
            <pc:docMk/>
            <pc:sldMk cId="3644528127" sldId="2916"/>
            <ac:spMk id="25" creationId="{8CDBDA73-3A1C-5065-2E50-73702201B126}"/>
          </ac:spMkLst>
        </pc:spChg>
        <pc:picChg chg="add mod ord">
          <ac:chgData name="BRACHET Aline" userId="f6451750-3403-4774-b871-f918b72c327e" providerId="ADAL" clId="{BE8D97CF-B40C-4F35-85A5-B994EB648F25}" dt="2023-02-21T16:15:10.932" v="1604" actId="1076"/>
          <ac:picMkLst>
            <pc:docMk/>
            <pc:sldMk cId="3644528127" sldId="2916"/>
            <ac:picMk id="4" creationId="{9D054DD8-A404-EBCD-B362-F95F5F5D4657}"/>
          </ac:picMkLst>
        </pc:picChg>
        <pc:picChg chg="del">
          <ac:chgData name="BRACHET Aline" userId="f6451750-3403-4774-b871-f918b72c327e" providerId="ADAL" clId="{BE8D97CF-B40C-4F35-85A5-B994EB648F25}" dt="2023-02-21T16:09:31.487" v="1576" actId="478"/>
          <ac:picMkLst>
            <pc:docMk/>
            <pc:sldMk cId="3644528127" sldId="2916"/>
            <ac:picMk id="5" creationId="{72CDF87D-BD90-D561-CD4C-E00D2C0FF602}"/>
          </ac:picMkLst>
        </pc:picChg>
        <pc:picChg chg="mod">
          <ac:chgData name="BRACHET Aline" userId="f6451750-3403-4774-b871-f918b72c327e" providerId="ADAL" clId="{BE8D97CF-B40C-4F35-85A5-B994EB648F25}" dt="2023-02-21T16:10:04.465" v="1586" actId="1076"/>
          <ac:picMkLst>
            <pc:docMk/>
            <pc:sldMk cId="3644528127" sldId="2916"/>
            <ac:picMk id="7" creationId="{DB05F9E0-9A1B-61DE-0671-A75CE2C05AB3}"/>
          </ac:picMkLst>
        </pc:picChg>
        <pc:picChg chg="add del mod">
          <ac:chgData name="BRACHET Aline" userId="f6451750-3403-4774-b871-f918b72c327e" providerId="ADAL" clId="{BE8D97CF-B40C-4F35-85A5-B994EB648F25}" dt="2023-02-21T16:16:43.984" v="1624" actId="478"/>
          <ac:picMkLst>
            <pc:docMk/>
            <pc:sldMk cId="3644528127" sldId="2916"/>
            <ac:picMk id="9" creationId="{3C9601D3-8753-8ED8-77BF-4ACACD3C83BF}"/>
          </ac:picMkLst>
        </pc:picChg>
        <pc:picChg chg="mod">
          <ac:chgData name="BRACHET Aline" userId="f6451750-3403-4774-b871-f918b72c327e" providerId="ADAL" clId="{BE8D97CF-B40C-4F35-85A5-B994EB648F25}" dt="2023-02-21T16:09:58.020" v="1584" actId="1076"/>
          <ac:picMkLst>
            <pc:docMk/>
            <pc:sldMk cId="3644528127" sldId="2916"/>
            <ac:picMk id="10" creationId="{3B4EF93D-93B5-42D8-A7CC-2931A5067D08}"/>
          </ac:picMkLst>
        </pc:picChg>
        <pc:picChg chg="add mod">
          <ac:chgData name="BRACHET Aline" userId="f6451750-3403-4774-b871-f918b72c327e" providerId="ADAL" clId="{BE8D97CF-B40C-4F35-85A5-B994EB648F25}" dt="2023-02-21T16:17:47.067" v="1712" actId="1076"/>
          <ac:picMkLst>
            <pc:docMk/>
            <pc:sldMk cId="3644528127" sldId="2916"/>
            <ac:picMk id="19" creationId="{6C58E381-D3DE-4279-A788-366BDD3EB100}"/>
          </ac:picMkLst>
        </pc:picChg>
        <pc:picChg chg="mod">
          <ac:chgData name="BRACHET Aline" userId="f6451750-3403-4774-b871-f918b72c327e" providerId="ADAL" clId="{BE8D97CF-B40C-4F35-85A5-B994EB648F25}" dt="2023-02-21T16:15:27.549" v="1609" actId="1076"/>
          <ac:picMkLst>
            <pc:docMk/>
            <pc:sldMk cId="3644528127" sldId="2916"/>
            <ac:picMk id="22" creationId="{F37E50F6-69C8-4F0E-BCFA-A0C95B42DFFF}"/>
          </ac:picMkLst>
        </pc:picChg>
        <pc:picChg chg="mod">
          <ac:chgData name="BRACHET Aline" userId="f6451750-3403-4774-b871-f918b72c327e" providerId="ADAL" clId="{BE8D97CF-B40C-4F35-85A5-B994EB648F25}" dt="2023-02-21T16:15:21.276" v="1607" actId="1076"/>
          <ac:picMkLst>
            <pc:docMk/>
            <pc:sldMk cId="3644528127" sldId="2916"/>
            <ac:picMk id="30" creationId="{AD0F868C-7050-2863-408F-70057AF0C1C6}"/>
          </ac:picMkLst>
        </pc:picChg>
      </pc:sldChg>
      <pc:sldChg chg="add del">
        <pc:chgData name="BRACHET Aline" userId="f6451750-3403-4774-b871-f918b72c327e" providerId="ADAL" clId="{BE8D97CF-B40C-4F35-85A5-B994EB648F25}" dt="2023-02-21T16:18:41.970" v="1744" actId="47"/>
        <pc:sldMkLst>
          <pc:docMk/>
          <pc:sldMk cId="3756704023" sldId="2917"/>
        </pc:sldMkLst>
      </pc:sldChg>
      <pc:sldChg chg="addSp delSp modSp add mod">
        <pc:chgData name="BRACHET Aline" userId="f6451750-3403-4774-b871-f918b72c327e" providerId="ADAL" clId="{BE8D97CF-B40C-4F35-85A5-B994EB648F25}" dt="2023-02-21T16:21:44.195" v="1799" actId="20577"/>
        <pc:sldMkLst>
          <pc:docMk/>
          <pc:sldMk cId="3845122497" sldId="2918"/>
        </pc:sldMkLst>
        <pc:spChg chg="mod">
          <ac:chgData name="BRACHET Aline" userId="f6451750-3403-4774-b871-f918b72c327e" providerId="ADAL" clId="{BE8D97CF-B40C-4F35-85A5-B994EB648F25}" dt="2023-02-21T16:21:44.195" v="1799" actId="20577"/>
          <ac:spMkLst>
            <pc:docMk/>
            <pc:sldMk cId="3845122497" sldId="2918"/>
            <ac:spMk id="5" creationId="{42F776DC-EC63-0961-C8E8-B8E7CCF889B3}"/>
          </ac:spMkLst>
        </pc:spChg>
        <pc:spChg chg="mod">
          <ac:chgData name="BRACHET Aline" userId="f6451750-3403-4774-b871-f918b72c327e" providerId="ADAL" clId="{BE8D97CF-B40C-4F35-85A5-B994EB648F25}" dt="2023-02-21T16:21:20.985" v="1783" actId="20577"/>
          <ac:spMkLst>
            <pc:docMk/>
            <pc:sldMk cId="3845122497" sldId="2918"/>
            <ac:spMk id="14" creationId="{B7C6BA6E-8052-40C1-9C3B-65FBE12B7222}"/>
          </ac:spMkLst>
        </pc:spChg>
        <pc:picChg chg="del">
          <ac:chgData name="BRACHET Aline" userId="f6451750-3403-4774-b871-f918b72c327e" providerId="ADAL" clId="{BE8D97CF-B40C-4F35-85A5-B994EB648F25}" dt="2023-02-21T16:19:18.473" v="1745" actId="478"/>
          <ac:picMkLst>
            <pc:docMk/>
            <pc:sldMk cId="3845122497" sldId="2918"/>
            <ac:picMk id="4" creationId="{9A573CB9-CA50-38F0-3CD0-3CE75087E0B7}"/>
          </ac:picMkLst>
        </pc:picChg>
        <pc:picChg chg="del">
          <ac:chgData name="BRACHET Aline" userId="f6451750-3403-4774-b871-f918b72c327e" providerId="ADAL" clId="{BE8D97CF-B40C-4F35-85A5-B994EB648F25}" dt="2023-02-21T16:19:41.311" v="1753" actId="478"/>
          <ac:picMkLst>
            <pc:docMk/>
            <pc:sldMk cId="3845122497" sldId="2918"/>
            <ac:picMk id="8" creationId="{8C919238-6555-E90E-0A84-CE47099B6330}"/>
          </ac:picMkLst>
        </pc:picChg>
        <pc:picChg chg="del">
          <ac:chgData name="BRACHET Aline" userId="f6451750-3403-4774-b871-f918b72c327e" providerId="ADAL" clId="{BE8D97CF-B40C-4F35-85A5-B994EB648F25}" dt="2023-02-21T16:20:16.927" v="1759" actId="478"/>
          <ac:picMkLst>
            <pc:docMk/>
            <pc:sldMk cId="3845122497" sldId="2918"/>
            <ac:picMk id="10" creationId="{55560F1C-5F4B-BE86-D9BC-9BC697C1188B}"/>
          </ac:picMkLst>
        </pc:picChg>
        <pc:picChg chg="del">
          <ac:chgData name="BRACHET Aline" userId="f6451750-3403-4774-b871-f918b72c327e" providerId="ADAL" clId="{BE8D97CF-B40C-4F35-85A5-B994EB648F25}" dt="2023-02-21T16:20:35.730" v="1765" actId="478"/>
          <ac:picMkLst>
            <pc:docMk/>
            <pc:sldMk cId="3845122497" sldId="2918"/>
            <ac:picMk id="11" creationId="{0DBBB26A-DAE2-3A41-068D-6DC5B61662F1}"/>
          </ac:picMkLst>
        </pc:picChg>
        <pc:picChg chg="add mod">
          <ac:chgData name="BRACHET Aline" userId="f6451750-3403-4774-b871-f918b72c327e" providerId="ADAL" clId="{BE8D97CF-B40C-4F35-85A5-B994EB648F25}" dt="2023-02-21T16:19:32.900" v="1752" actId="14100"/>
          <ac:picMkLst>
            <pc:docMk/>
            <pc:sldMk cId="3845122497" sldId="2918"/>
            <ac:picMk id="13" creationId="{174540A6-3B2D-A6F0-E725-B3A462959B3C}"/>
          </ac:picMkLst>
        </pc:picChg>
        <pc:picChg chg="add mod">
          <ac:chgData name="BRACHET Aline" userId="f6451750-3403-4774-b871-f918b72c327e" providerId="ADAL" clId="{BE8D97CF-B40C-4F35-85A5-B994EB648F25}" dt="2023-02-21T16:19:53.797" v="1758" actId="14100"/>
          <ac:picMkLst>
            <pc:docMk/>
            <pc:sldMk cId="3845122497" sldId="2918"/>
            <ac:picMk id="16" creationId="{65A708B0-C8E5-5511-4D99-29C6320AC22C}"/>
          </ac:picMkLst>
        </pc:picChg>
        <pc:picChg chg="add mod">
          <ac:chgData name="BRACHET Aline" userId="f6451750-3403-4774-b871-f918b72c327e" providerId="ADAL" clId="{BE8D97CF-B40C-4F35-85A5-B994EB648F25}" dt="2023-02-21T16:20:25.974" v="1764" actId="14100"/>
          <ac:picMkLst>
            <pc:docMk/>
            <pc:sldMk cId="3845122497" sldId="2918"/>
            <ac:picMk id="18" creationId="{438A3D92-26AF-817B-2782-8E9D29AC62B7}"/>
          </ac:picMkLst>
        </pc:picChg>
        <pc:picChg chg="add mod">
          <ac:chgData name="BRACHET Aline" userId="f6451750-3403-4774-b871-f918b72c327e" providerId="ADAL" clId="{BE8D97CF-B40C-4F35-85A5-B994EB648F25}" dt="2023-02-21T16:20:47.513" v="1769" actId="14100"/>
          <ac:picMkLst>
            <pc:docMk/>
            <pc:sldMk cId="3845122497" sldId="2918"/>
            <ac:picMk id="20" creationId="{1B947F53-7B6D-6F61-F719-BBC39E8D84F4}"/>
          </ac:picMkLst>
        </pc:picChg>
      </pc:sldChg>
      <pc:sldChg chg="addSp delSp modSp add mod">
        <pc:chgData name="BRACHET Aline" userId="f6451750-3403-4774-b871-f918b72c327e" providerId="ADAL" clId="{BE8D97CF-B40C-4F35-85A5-B994EB648F25}" dt="2023-02-21T16:32:52.002" v="2239" actId="14100"/>
        <pc:sldMkLst>
          <pc:docMk/>
          <pc:sldMk cId="828952348" sldId="2919"/>
        </pc:sldMkLst>
        <pc:spChg chg="add mod">
          <ac:chgData name="BRACHET Aline" userId="f6451750-3403-4774-b871-f918b72c327e" providerId="ADAL" clId="{BE8D97CF-B40C-4F35-85A5-B994EB648F25}" dt="2023-02-21T16:32:52.002" v="2239" actId="14100"/>
          <ac:spMkLst>
            <pc:docMk/>
            <pc:sldMk cId="828952348" sldId="2919"/>
            <ac:spMk id="7" creationId="{16547CA6-CC03-5E14-510D-159F5B894D6E}"/>
          </ac:spMkLst>
        </pc:spChg>
        <pc:spChg chg="mod">
          <ac:chgData name="BRACHET Aline" userId="f6451750-3403-4774-b871-f918b72c327e" providerId="ADAL" clId="{BE8D97CF-B40C-4F35-85A5-B994EB648F25}" dt="2023-02-21T16:25:08.221" v="1803" actId="20577"/>
          <ac:spMkLst>
            <pc:docMk/>
            <pc:sldMk cId="828952348" sldId="2919"/>
            <ac:spMk id="11" creationId="{E51DFF9C-8161-474C-83B1-2C3B8F86ED38}"/>
          </ac:spMkLst>
        </pc:spChg>
        <pc:spChg chg="mod">
          <ac:chgData name="BRACHET Aline" userId="f6451750-3403-4774-b871-f918b72c327e" providerId="ADAL" clId="{BE8D97CF-B40C-4F35-85A5-B994EB648F25}" dt="2023-02-21T16:28:53.939" v="1980" actId="14100"/>
          <ac:spMkLst>
            <pc:docMk/>
            <pc:sldMk cId="828952348" sldId="2919"/>
            <ac:spMk id="18" creationId="{7B7CAD21-89F9-4C27-8F52-0668AEBDDE01}"/>
          </ac:spMkLst>
        </pc:spChg>
        <pc:spChg chg="mod">
          <ac:chgData name="BRACHET Aline" userId="f6451750-3403-4774-b871-f918b72c327e" providerId="ADAL" clId="{BE8D97CF-B40C-4F35-85A5-B994EB648F25}" dt="2023-02-21T16:31:16.404" v="1982" actId="20577"/>
          <ac:spMkLst>
            <pc:docMk/>
            <pc:sldMk cId="828952348" sldId="2919"/>
            <ac:spMk id="30" creationId="{4B780503-0B05-475D-A1F6-78476742CC72}"/>
          </ac:spMkLst>
        </pc:spChg>
        <pc:spChg chg="del">
          <ac:chgData name="BRACHET Aline" userId="f6451750-3403-4774-b871-f918b72c327e" providerId="ADAL" clId="{BE8D97CF-B40C-4F35-85A5-B994EB648F25}" dt="2023-02-21T16:28:49.454" v="1979" actId="478"/>
          <ac:spMkLst>
            <pc:docMk/>
            <pc:sldMk cId="828952348" sldId="2919"/>
            <ac:spMk id="45" creationId="{7503653E-DA8C-4575-B099-BBA04E22865A}"/>
          </ac:spMkLst>
        </pc:spChg>
        <pc:picChg chg="add mod">
          <ac:chgData name="BRACHET Aline" userId="f6451750-3403-4774-b871-f918b72c327e" providerId="ADAL" clId="{BE8D97CF-B40C-4F35-85A5-B994EB648F25}" dt="2023-02-21T16:25:32.507" v="1807" actId="1076"/>
          <ac:picMkLst>
            <pc:docMk/>
            <pc:sldMk cId="828952348" sldId="2919"/>
            <ac:picMk id="5" creationId="{3E8C7494-BE53-CCB1-6A42-1014ADB97B8F}"/>
          </ac:picMkLst>
        </pc:picChg>
        <pc:picChg chg="del">
          <ac:chgData name="BRACHET Aline" userId="f6451750-3403-4774-b871-f918b72c327e" providerId="ADAL" clId="{BE8D97CF-B40C-4F35-85A5-B994EB648F25}" dt="2023-02-21T16:25:25.594" v="1804" actId="478"/>
          <ac:picMkLst>
            <pc:docMk/>
            <pc:sldMk cId="828952348" sldId="2919"/>
            <ac:picMk id="6" creationId="{39FA4CB7-78EC-4D6A-0180-DBFEADEB9E1B}"/>
          </ac:picMkLst>
        </pc:picChg>
      </pc:sldChg>
      <pc:sldChg chg="addSp delSp modSp add del mod">
        <pc:chgData name="BRACHET Aline" userId="f6451750-3403-4774-b871-f918b72c327e" providerId="ADAL" clId="{BE8D97CF-B40C-4F35-85A5-B994EB648F25}" dt="2023-02-21T16:09:14.027" v="1575" actId="47"/>
        <pc:sldMkLst>
          <pc:docMk/>
          <pc:sldMk cId="776404260" sldId="2921"/>
        </pc:sldMkLst>
        <pc:picChg chg="del">
          <ac:chgData name="BRACHET Aline" userId="f6451750-3403-4774-b871-f918b72c327e" providerId="ADAL" clId="{BE8D97CF-B40C-4F35-85A5-B994EB648F25}" dt="2023-02-21T09:35:39.039" v="687" actId="478"/>
          <ac:picMkLst>
            <pc:docMk/>
            <pc:sldMk cId="776404260" sldId="2921"/>
            <ac:picMk id="4" creationId="{1C5DE2E9-44D1-F9E1-6036-D27C298CD4E4}"/>
          </ac:picMkLst>
        </pc:picChg>
        <pc:picChg chg="add mod ord">
          <ac:chgData name="BRACHET Aline" userId="f6451750-3403-4774-b871-f918b72c327e" providerId="ADAL" clId="{BE8D97CF-B40C-4F35-85A5-B994EB648F25}" dt="2023-02-21T09:35:54.409" v="693" actId="1076"/>
          <ac:picMkLst>
            <pc:docMk/>
            <pc:sldMk cId="776404260" sldId="2921"/>
            <ac:picMk id="5" creationId="{6B74E9A0-F7CB-0955-A037-A7D67DC86AB6}"/>
          </ac:picMkLst>
        </pc:picChg>
      </pc:sldChg>
      <pc:sldChg chg="add del">
        <pc:chgData name="BRACHET Aline" userId="f6451750-3403-4774-b871-f918b72c327e" providerId="ADAL" clId="{BE8D97CF-B40C-4F35-85A5-B994EB648F25}" dt="2023-02-21T16:07:41.536" v="1574" actId="47"/>
        <pc:sldMkLst>
          <pc:docMk/>
          <pc:sldMk cId="3691355245" sldId="2922"/>
        </pc:sldMkLst>
      </pc:sldChg>
      <pc:sldChg chg="addSp delSp modSp add del mod">
        <pc:chgData name="BRACHET Aline" userId="f6451750-3403-4774-b871-f918b72c327e" providerId="ADAL" clId="{BE8D97CF-B40C-4F35-85A5-B994EB648F25}" dt="2023-02-21T15:56:40.298" v="1276" actId="47"/>
        <pc:sldMkLst>
          <pc:docMk/>
          <pc:sldMk cId="1756959870" sldId="2923"/>
        </pc:sldMkLst>
        <pc:spChg chg="mod">
          <ac:chgData name="BRACHET Aline" userId="f6451750-3403-4774-b871-f918b72c327e" providerId="ADAL" clId="{BE8D97CF-B40C-4F35-85A5-B994EB648F25}" dt="2023-02-21T15:08:36.863" v="851" actId="207"/>
          <ac:spMkLst>
            <pc:docMk/>
            <pc:sldMk cId="1756959870" sldId="2923"/>
            <ac:spMk id="2" creationId="{DF136AA7-E884-445E-BBBB-14B9390CE7FE}"/>
          </ac:spMkLst>
        </pc:spChg>
        <pc:spChg chg="del mod">
          <ac:chgData name="BRACHET Aline" userId="f6451750-3403-4774-b871-f918b72c327e" providerId="ADAL" clId="{BE8D97CF-B40C-4F35-85A5-B994EB648F25}" dt="2023-02-21T15:24:53.857" v="886" actId="478"/>
          <ac:spMkLst>
            <pc:docMk/>
            <pc:sldMk cId="1756959870" sldId="2923"/>
            <ac:spMk id="5" creationId="{03394F12-6850-0AAD-8F05-4EE16D07C400}"/>
          </ac:spMkLst>
        </pc:spChg>
        <pc:spChg chg="del">
          <ac:chgData name="BRACHET Aline" userId="f6451750-3403-4774-b871-f918b72c327e" providerId="ADAL" clId="{BE8D97CF-B40C-4F35-85A5-B994EB648F25}" dt="2023-02-21T15:25:07.233" v="897" actId="478"/>
          <ac:spMkLst>
            <pc:docMk/>
            <pc:sldMk cId="1756959870" sldId="2923"/>
            <ac:spMk id="9" creationId="{AE4318B3-3B07-3222-1DE6-2B94E66C0AA0}"/>
          </ac:spMkLst>
        </pc:spChg>
        <pc:spChg chg="del mod">
          <ac:chgData name="BRACHET Aline" userId="f6451750-3403-4774-b871-f918b72c327e" providerId="ADAL" clId="{BE8D97CF-B40C-4F35-85A5-B994EB648F25}" dt="2023-02-21T15:25:05.876" v="896" actId="478"/>
          <ac:spMkLst>
            <pc:docMk/>
            <pc:sldMk cId="1756959870" sldId="2923"/>
            <ac:spMk id="12" creationId="{40CA7D9E-A0CA-79CD-27FB-CE5BB89D08C1}"/>
          </ac:spMkLst>
        </pc:spChg>
        <pc:spChg chg="del">
          <ac:chgData name="BRACHET Aline" userId="f6451750-3403-4774-b871-f918b72c327e" providerId="ADAL" clId="{BE8D97CF-B40C-4F35-85A5-B994EB648F25}" dt="2023-02-21T15:25:00.943" v="892" actId="478"/>
          <ac:spMkLst>
            <pc:docMk/>
            <pc:sldMk cId="1756959870" sldId="2923"/>
            <ac:spMk id="14" creationId="{BD4DE959-D6C2-D152-14BC-2038691458E9}"/>
          </ac:spMkLst>
        </pc:spChg>
        <pc:spChg chg="del">
          <ac:chgData name="BRACHET Aline" userId="f6451750-3403-4774-b871-f918b72c327e" providerId="ADAL" clId="{BE8D97CF-B40C-4F35-85A5-B994EB648F25}" dt="2023-02-21T15:24:58.894" v="890" actId="478"/>
          <ac:spMkLst>
            <pc:docMk/>
            <pc:sldMk cId="1756959870" sldId="2923"/>
            <ac:spMk id="16" creationId="{0292AE5C-5430-DAC5-A2FB-4821F8746F67}"/>
          </ac:spMkLst>
        </pc:spChg>
        <pc:spChg chg="del">
          <ac:chgData name="BRACHET Aline" userId="f6451750-3403-4774-b871-f918b72c327e" providerId="ADAL" clId="{BE8D97CF-B40C-4F35-85A5-B994EB648F25}" dt="2023-02-21T15:24:55.071" v="887" actId="478"/>
          <ac:spMkLst>
            <pc:docMk/>
            <pc:sldMk cId="1756959870" sldId="2923"/>
            <ac:spMk id="18" creationId="{5C184F6E-7EE0-2D01-EBA0-E60EB88219AE}"/>
          </ac:spMkLst>
        </pc:spChg>
        <pc:spChg chg="del">
          <ac:chgData name="BRACHET Aline" userId="f6451750-3403-4774-b871-f918b72c327e" providerId="ADAL" clId="{BE8D97CF-B40C-4F35-85A5-B994EB648F25}" dt="2023-02-21T15:24:56.130" v="888" actId="478"/>
          <ac:spMkLst>
            <pc:docMk/>
            <pc:sldMk cId="1756959870" sldId="2923"/>
            <ac:spMk id="20" creationId="{9C29A35C-3F72-6C2D-DBFD-2AD6CD6C386D}"/>
          </ac:spMkLst>
        </pc:spChg>
        <pc:spChg chg="del">
          <ac:chgData name="BRACHET Aline" userId="f6451750-3403-4774-b871-f918b72c327e" providerId="ADAL" clId="{BE8D97CF-B40C-4F35-85A5-B994EB648F25}" dt="2023-02-21T15:24:57.584" v="889" actId="478"/>
          <ac:spMkLst>
            <pc:docMk/>
            <pc:sldMk cId="1756959870" sldId="2923"/>
            <ac:spMk id="21" creationId="{75592028-E1E9-5BE3-3F3C-B38859763E46}"/>
          </ac:spMkLst>
        </pc:spChg>
        <pc:spChg chg="add mod">
          <ac:chgData name="BRACHET Aline" userId="f6451750-3403-4774-b871-f918b72c327e" providerId="ADAL" clId="{BE8D97CF-B40C-4F35-85A5-B994EB648F25}" dt="2023-02-21T15:34:15.101" v="935" actId="1076"/>
          <ac:spMkLst>
            <pc:docMk/>
            <pc:sldMk cId="1756959870" sldId="2923"/>
            <ac:spMk id="22" creationId="{E55F1340-FBD2-B812-7E4D-2F39B17FF8FE}"/>
          </ac:spMkLst>
        </pc:spChg>
        <pc:spChg chg="add mod">
          <ac:chgData name="BRACHET Aline" userId="f6451750-3403-4774-b871-f918b72c327e" providerId="ADAL" clId="{BE8D97CF-B40C-4F35-85A5-B994EB648F25}" dt="2023-02-21T15:34:20.710" v="937" actId="1076"/>
          <ac:spMkLst>
            <pc:docMk/>
            <pc:sldMk cId="1756959870" sldId="2923"/>
            <ac:spMk id="23" creationId="{E2B6AAA7-F8DE-E9D1-B63A-CA03D1FABC4A}"/>
          </ac:spMkLst>
        </pc:spChg>
        <pc:spChg chg="add mod">
          <ac:chgData name="BRACHET Aline" userId="f6451750-3403-4774-b871-f918b72c327e" providerId="ADAL" clId="{BE8D97CF-B40C-4F35-85A5-B994EB648F25}" dt="2023-02-21T15:40:43.962" v="952" actId="1038"/>
          <ac:spMkLst>
            <pc:docMk/>
            <pc:sldMk cId="1756959870" sldId="2923"/>
            <ac:spMk id="24" creationId="{DA87887B-9D4D-6DE1-271D-F2BE60BCB448}"/>
          </ac:spMkLst>
        </pc:spChg>
        <pc:spChg chg="add mod">
          <ac:chgData name="BRACHET Aline" userId="f6451750-3403-4774-b871-f918b72c327e" providerId="ADAL" clId="{BE8D97CF-B40C-4F35-85A5-B994EB648F25}" dt="2023-02-21T15:40:51.642" v="955" actId="1037"/>
          <ac:spMkLst>
            <pc:docMk/>
            <pc:sldMk cId="1756959870" sldId="2923"/>
            <ac:spMk id="25" creationId="{A909E708-AC83-4667-965E-1B03D2AAC586}"/>
          </ac:spMkLst>
        </pc:spChg>
        <pc:spChg chg="add mod">
          <ac:chgData name="BRACHET Aline" userId="f6451750-3403-4774-b871-f918b72c327e" providerId="ADAL" clId="{BE8D97CF-B40C-4F35-85A5-B994EB648F25}" dt="2023-02-21T15:41:04.513" v="964" actId="1038"/>
          <ac:spMkLst>
            <pc:docMk/>
            <pc:sldMk cId="1756959870" sldId="2923"/>
            <ac:spMk id="26" creationId="{8CAF858F-CED6-60EB-3E35-DF01EA332C96}"/>
          </ac:spMkLst>
        </pc:spChg>
        <pc:spChg chg="add mod">
          <ac:chgData name="BRACHET Aline" userId="f6451750-3403-4774-b871-f918b72c327e" providerId="ADAL" clId="{BE8D97CF-B40C-4F35-85A5-B994EB648F25}" dt="2023-02-21T15:25:55.944" v="899"/>
          <ac:spMkLst>
            <pc:docMk/>
            <pc:sldMk cId="1756959870" sldId="2923"/>
            <ac:spMk id="27" creationId="{A342897F-C41A-D7F1-1513-0A3D05CAB3D5}"/>
          </ac:spMkLst>
        </pc:spChg>
        <pc:spChg chg="add mod">
          <ac:chgData name="BRACHET Aline" userId="f6451750-3403-4774-b871-f918b72c327e" providerId="ADAL" clId="{BE8D97CF-B40C-4F35-85A5-B994EB648F25}" dt="2023-02-21T15:33:10.282" v="919" actId="20577"/>
          <ac:spMkLst>
            <pc:docMk/>
            <pc:sldMk cId="1756959870" sldId="2923"/>
            <ac:spMk id="28" creationId="{0FBF171A-9585-C70A-2694-9E87E5816A43}"/>
          </ac:spMkLst>
        </pc:spChg>
        <pc:spChg chg="add mod">
          <ac:chgData name="BRACHET Aline" userId="f6451750-3403-4774-b871-f918b72c327e" providerId="ADAL" clId="{BE8D97CF-B40C-4F35-85A5-B994EB648F25}" dt="2023-02-21T15:34:17.678" v="936" actId="1076"/>
          <ac:spMkLst>
            <pc:docMk/>
            <pc:sldMk cId="1756959870" sldId="2923"/>
            <ac:spMk id="29" creationId="{661D6B72-12E0-560E-229F-0CBB41967541}"/>
          </ac:spMkLst>
        </pc:spChg>
        <pc:spChg chg="add mod">
          <ac:chgData name="BRACHET Aline" userId="f6451750-3403-4774-b871-f918b72c327e" providerId="ADAL" clId="{BE8D97CF-B40C-4F35-85A5-B994EB648F25}" dt="2023-02-21T15:40:40.869" v="945" actId="1038"/>
          <ac:spMkLst>
            <pc:docMk/>
            <pc:sldMk cId="1756959870" sldId="2923"/>
            <ac:spMk id="30" creationId="{3E1235BE-C52F-8DBB-70E9-3F08E82008C9}"/>
          </ac:spMkLst>
        </pc:spChg>
        <pc:spChg chg="add mod">
          <ac:chgData name="BRACHET Aline" userId="f6451750-3403-4774-b871-f918b72c327e" providerId="ADAL" clId="{BE8D97CF-B40C-4F35-85A5-B994EB648F25}" dt="2023-02-21T15:40:47.557" v="953" actId="1076"/>
          <ac:spMkLst>
            <pc:docMk/>
            <pc:sldMk cId="1756959870" sldId="2923"/>
            <ac:spMk id="31" creationId="{281602AA-ACFF-139A-B7C2-861CAE107F9A}"/>
          </ac:spMkLst>
        </pc:spChg>
        <pc:spChg chg="add mod">
          <ac:chgData name="BRACHET Aline" userId="f6451750-3403-4774-b871-f918b72c327e" providerId="ADAL" clId="{BE8D97CF-B40C-4F35-85A5-B994EB648F25}" dt="2023-02-21T15:40:55.286" v="956" actId="1076"/>
          <ac:spMkLst>
            <pc:docMk/>
            <pc:sldMk cId="1756959870" sldId="2923"/>
            <ac:spMk id="32" creationId="{FE8331C9-1DC7-93DB-6313-90DE042BC63A}"/>
          </ac:spMkLst>
        </pc:spChg>
        <pc:spChg chg="add mod">
          <ac:chgData name="BRACHET Aline" userId="f6451750-3403-4774-b871-f918b72c327e" providerId="ADAL" clId="{BE8D97CF-B40C-4F35-85A5-B994EB648F25}" dt="2023-02-21T15:30:15.601" v="907" actId="207"/>
          <ac:spMkLst>
            <pc:docMk/>
            <pc:sldMk cId="1756959870" sldId="2923"/>
            <ac:spMk id="33" creationId="{456515EE-4086-97D2-59E5-513000C5E3B5}"/>
          </ac:spMkLst>
        </pc:spChg>
        <pc:spChg chg="add mod">
          <ac:chgData name="BRACHET Aline" userId="f6451750-3403-4774-b871-f918b72c327e" providerId="ADAL" clId="{BE8D97CF-B40C-4F35-85A5-B994EB648F25}" dt="2023-02-21T15:30:15.601" v="907" actId="207"/>
          <ac:spMkLst>
            <pc:docMk/>
            <pc:sldMk cId="1756959870" sldId="2923"/>
            <ac:spMk id="34" creationId="{CC2B11A9-7568-ED2C-641E-626E43CE3B61}"/>
          </ac:spMkLst>
        </pc:spChg>
        <pc:spChg chg="add mod">
          <ac:chgData name="BRACHET Aline" userId="f6451750-3403-4774-b871-f918b72c327e" providerId="ADAL" clId="{BE8D97CF-B40C-4F35-85A5-B994EB648F25}" dt="2023-02-21T15:26:21.366" v="904" actId="20577"/>
          <ac:spMkLst>
            <pc:docMk/>
            <pc:sldMk cId="1756959870" sldId="2923"/>
            <ac:spMk id="35" creationId="{7BDBFC6C-E18E-0161-96A1-A32F6778CFBB}"/>
          </ac:spMkLst>
        </pc:spChg>
        <pc:picChg chg="del">
          <ac:chgData name="BRACHET Aline" userId="f6451750-3403-4774-b871-f918b72c327e" providerId="ADAL" clId="{BE8D97CF-B40C-4F35-85A5-B994EB648F25}" dt="2023-02-21T15:04:50.367" v="827" actId="478"/>
          <ac:picMkLst>
            <pc:docMk/>
            <pc:sldMk cId="1756959870" sldId="2923"/>
            <ac:picMk id="4" creationId="{F187A50E-D7A3-CDDA-A234-9CEE4C1451E2}"/>
          </ac:picMkLst>
        </pc:picChg>
        <pc:picChg chg="del">
          <ac:chgData name="BRACHET Aline" userId="f6451750-3403-4774-b871-f918b72c327e" providerId="ADAL" clId="{BE8D97CF-B40C-4F35-85A5-B994EB648F25}" dt="2023-02-21T15:25:08.240" v="898" actId="478"/>
          <ac:picMkLst>
            <pc:docMk/>
            <pc:sldMk cId="1756959870" sldId="2923"/>
            <ac:picMk id="7" creationId="{E9560F58-7567-CD67-6769-D2729BD9D17E}"/>
          </ac:picMkLst>
        </pc:picChg>
        <pc:picChg chg="del">
          <ac:chgData name="BRACHET Aline" userId="f6451750-3403-4774-b871-f918b72c327e" providerId="ADAL" clId="{BE8D97CF-B40C-4F35-85A5-B994EB648F25}" dt="2023-02-21T15:25:03.721" v="895" actId="478"/>
          <ac:picMkLst>
            <pc:docMk/>
            <pc:sldMk cId="1756959870" sldId="2923"/>
            <ac:picMk id="10" creationId="{0E8D5B07-457B-C642-B0D5-8DD1045D92DF}"/>
          </ac:picMkLst>
        </pc:picChg>
        <pc:picChg chg="add del mod ord">
          <ac:chgData name="BRACHET Aline" userId="f6451750-3403-4774-b871-f918b72c327e" providerId="ADAL" clId="{BE8D97CF-B40C-4F35-85A5-B994EB648F25}" dt="2023-02-21T15:23:13.069" v="875" actId="478"/>
          <ac:picMkLst>
            <pc:docMk/>
            <pc:sldMk cId="1756959870" sldId="2923"/>
            <ac:picMk id="11" creationId="{3F29024D-74E9-52A1-0B98-4D4D82506207}"/>
          </ac:picMkLst>
        </pc:picChg>
        <pc:picChg chg="del">
          <ac:chgData name="BRACHET Aline" userId="f6451750-3403-4774-b871-f918b72c327e" providerId="ADAL" clId="{BE8D97CF-B40C-4F35-85A5-B994EB648F25}" dt="2023-02-21T15:25:01.672" v="893" actId="478"/>
          <ac:picMkLst>
            <pc:docMk/>
            <pc:sldMk cId="1756959870" sldId="2923"/>
            <ac:picMk id="13" creationId="{13104559-BE40-AB60-98B9-70CF3D56CF7B}"/>
          </ac:picMkLst>
        </pc:picChg>
        <pc:picChg chg="del">
          <ac:chgData name="BRACHET Aline" userId="f6451750-3403-4774-b871-f918b72c327e" providerId="ADAL" clId="{BE8D97CF-B40C-4F35-85A5-B994EB648F25}" dt="2023-02-21T15:24:59.544" v="891" actId="478"/>
          <ac:picMkLst>
            <pc:docMk/>
            <pc:sldMk cId="1756959870" sldId="2923"/>
            <ac:picMk id="15" creationId="{63B672C1-BC3D-A2DD-DB72-007FBBE4C8C7}"/>
          </ac:picMkLst>
        </pc:picChg>
        <pc:picChg chg="add mod ord">
          <ac:chgData name="BRACHET Aline" userId="f6451750-3403-4774-b871-f918b72c327e" providerId="ADAL" clId="{BE8D97CF-B40C-4F35-85A5-B994EB648F25}" dt="2023-02-21T15:24:45.512" v="882" actId="1076"/>
          <ac:picMkLst>
            <pc:docMk/>
            <pc:sldMk cId="1756959870" sldId="2923"/>
            <ac:picMk id="19" creationId="{FA8DF505-9A5E-C222-72B7-B453B03E2808}"/>
          </ac:picMkLst>
        </pc:picChg>
      </pc:sldChg>
      <pc:sldChg chg="addSp delSp modSp add mod ord">
        <pc:chgData name="BRACHET Aline" userId="f6451750-3403-4774-b871-f918b72c327e" providerId="ADAL" clId="{BE8D97CF-B40C-4F35-85A5-B994EB648F25}" dt="2023-02-21T15:55:53.991" v="1275" actId="20577"/>
        <pc:sldMkLst>
          <pc:docMk/>
          <pc:sldMk cId="798217802" sldId="2924"/>
        </pc:sldMkLst>
        <pc:spChg chg="del">
          <ac:chgData name="BRACHET Aline" userId="f6451750-3403-4774-b871-f918b72c327e" providerId="ADAL" clId="{BE8D97CF-B40C-4F35-85A5-B994EB648F25}" dt="2023-02-21T15:42:05.825" v="975" actId="478"/>
          <ac:spMkLst>
            <pc:docMk/>
            <pc:sldMk cId="798217802" sldId="2924"/>
            <ac:spMk id="2" creationId="{DF136AA7-E884-445E-BBBB-14B9390CE7FE}"/>
          </ac:spMkLst>
        </pc:spChg>
        <pc:spChg chg="add mod">
          <ac:chgData name="BRACHET Aline" userId="f6451750-3403-4774-b871-f918b72c327e" providerId="ADAL" clId="{BE8D97CF-B40C-4F35-85A5-B994EB648F25}" dt="2023-02-21T15:54:49.146" v="1267" actId="20577"/>
          <ac:spMkLst>
            <pc:docMk/>
            <pc:sldMk cId="798217802" sldId="2924"/>
            <ac:spMk id="7" creationId="{D573406C-ECA3-8123-EA0E-B0C29ACC5C97}"/>
          </ac:spMkLst>
        </pc:spChg>
        <pc:spChg chg="add mod">
          <ac:chgData name="BRACHET Aline" userId="f6451750-3403-4774-b871-f918b72c327e" providerId="ADAL" clId="{BE8D97CF-B40C-4F35-85A5-B994EB648F25}" dt="2023-02-21T15:54:53.051" v="1273" actId="20577"/>
          <ac:spMkLst>
            <pc:docMk/>
            <pc:sldMk cId="798217802" sldId="2924"/>
            <ac:spMk id="10" creationId="{CD022A95-F973-8657-2213-32A11823C2CC}"/>
          </ac:spMkLst>
        </pc:spChg>
        <pc:spChg chg="del">
          <ac:chgData name="BRACHET Aline" userId="f6451750-3403-4774-b871-f918b72c327e" providerId="ADAL" clId="{BE8D97CF-B40C-4F35-85A5-B994EB648F25}" dt="2023-02-21T15:41:51.791" v="971" actId="478"/>
          <ac:spMkLst>
            <pc:docMk/>
            <pc:sldMk cId="798217802" sldId="2924"/>
            <ac:spMk id="12" creationId="{F4D50622-9D84-C4E4-82E6-1A4F4DDC54F0}"/>
          </ac:spMkLst>
        </pc:spChg>
        <pc:spChg chg="del">
          <ac:chgData name="BRACHET Aline" userId="f6451750-3403-4774-b871-f918b72c327e" providerId="ADAL" clId="{BE8D97CF-B40C-4F35-85A5-B994EB648F25}" dt="2023-02-21T15:41:51.791" v="971" actId="478"/>
          <ac:spMkLst>
            <pc:docMk/>
            <pc:sldMk cId="798217802" sldId="2924"/>
            <ac:spMk id="14" creationId="{FD7C7842-9F81-173A-41B3-A85A9734F539}"/>
          </ac:spMkLst>
        </pc:spChg>
        <pc:spChg chg="del">
          <ac:chgData name="BRACHET Aline" userId="f6451750-3403-4774-b871-f918b72c327e" providerId="ADAL" clId="{BE8D97CF-B40C-4F35-85A5-B994EB648F25}" dt="2023-02-21T15:41:51.791" v="971" actId="478"/>
          <ac:spMkLst>
            <pc:docMk/>
            <pc:sldMk cId="798217802" sldId="2924"/>
            <ac:spMk id="15" creationId="{24CEE1A4-EAB1-7C36-9FE3-B0A99119D3E1}"/>
          </ac:spMkLst>
        </pc:spChg>
        <pc:spChg chg="del">
          <ac:chgData name="BRACHET Aline" userId="f6451750-3403-4774-b871-f918b72c327e" providerId="ADAL" clId="{BE8D97CF-B40C-4F35-85A5-B994EB648F25}" dt="2023-02-21T15:41:51.791" v="971" actId="478"/>
          <ac:spMkLst>
            <pc:docMk/>
            <pc:sldMk cId="798217802" sldId="2924"/>
            <ac:spMk id="16" creationId="{5E3F9E92-285E-455D-D971-57DA5A5B77D6}"/>
          </ac:spMkLst>
        </pc:spChg>
        <pc:spChg chg="del">
          <ac:chgData name="BRACHET Aline" userId="f6451750-3403-4774-b871-f918b72c327e" providerId="ADAL" clId="{BE8D97CF-B40C-4F35-85A5-B994EB648F25}" dt="2023-02-21T15:41:51.791" v="971" actId="478"/>
          <ac:spMkLst>
            <pc:docMk/>
            <pc:sldMk cId="798217802" sldId="2924"/>
            <ac:spMk id="17" creationId="{39DA50B7-A814-1E5D-F866-6C15858DE3CD}"/>
          </ac:spMkLst>
        </pc:spChg>
        <pc:spChg chg="del">
          <ac:chgData name="BRACHET Aline" userId="f6451750-3403-4774-b871-f918b72c327e" providerId="ADAL" clId="{BE8D97CF-B40C-4F35-85A5-B994EB648F25}" dt="2023-02-21T15:41:53.743" v="972" actId="478"/>
          <ac:spMkLst>
            <pc:docMk/>
            <pc:sldMk cId="798217802" sldId="2924"/>
            <ac:spMk id="18" creationId="{BCB686FE-25BD-EAF6-3B21-1BF6F52B3F05}"/>
          </ac:spMkLst>
        </pc:spChg>
        <pc:spChg chg="del">
          <ac:chgData name="BRACHET Aline" userId="f6451750-3403-4774-b871-f918b72c327e" providerId="ADAL" clId="{BE8D97CF-B40C-4F35-85A5-B994EB648F25}" dt="2023-02-21T15:41:51.791" v="971" actId="478"/>
          <ac:spMkLst>
            <pc:docMk/>
            <pc:sldMk cId="798217802" sldId="2924"/>
            <ac:spMk id="25" creationId="{5809AC79-7627-398C-F786-C074E6F1F129}"/>
          </ac:spMkLst>
        </pc:spChg>
        <pc:spChg chg="del">
          <ac:chgData name="BRACHET Aline" userId="f6451750-3403-4774-b871-f918b72c327e" providerId="ADAL" clId="{BE8D97CF-B40C-4F35-85A5-B994EB648F25}" dt="2023-02-21T15:41:51.791" v="971" actId="478"/>
          <ac:spMkLst>
            <pc:docMk/>
            <pc:sldMk cId="798217802" sldId="2924"/>
            <ac:spMk id="26" creationId="{E71D08D5-6182-4635-1125-D6B9626B5FDA}"/>
          </ac:spMkLst>
        </pc:spChg>
        <pc:spChg chg="del">
          <ac:chgData name="BRACHET Aline" userId="f6451750-3403-4774-b871-f918b72c327e" providerId="ADAL" clId="{BE8D97CF-B40C-4F35-85A5-B994EB648F25}" dt="2023-02-21T15:41:51.791" v="971" actId="478"/>
          <ac:spMkLst>
            <pc:docMk/>
            <pc:sldMk cId="798217802" sldId="2924"/>
            <ac:spMk id="27" creationId="{C9D4BE97-8196-889A-31CE-A42304F02774}"/>
          </ac:spMkLst>
        </pc:spChg>
        <pc:spChg chg="del">
          <ac:chgData name="BRACHET Aline" userId="f6451750-3403-4774-b871-f918b72c327e" providerId="ADAL" clId="{BE8D97CF-B40C-4F35-85A5-B994EB648F25}" dt="2023-02-21T15:41:51.791" v="971" actId="478"/>
          <ac:spMkLst>
            <pc:docMk/>
            <pc:sldMk cId="798217802" sldId="2924"/>
            <ac:spMk id="28" creationId="{A26D77CF-675A-3B44-35D0-43441AE6928C}"/>
          </ac:spMkLst>
        </pc:spChg>
        <pc:spChg chg="del">
          <ac:chgData name="BRACHET Aline" userId="f6451750-3403-4774-b871-f918b72c327e" providerId="ADAL" clId="{BE8D97CF-B40C-4F35-85A5-B994EB648F25}" dt="2023-02-21T15:41:49.441" v="970" actId="478"/>
          <ac:spMkLst>
            <pc:docMk/>
            <pc:sldMk cId="798217802" sldId="2924"/>
            <ac:spMk id="29" creationId="{E565EAF9-11DB-4BBF-A77D-1845940E260C}"/>
          </ac:spMkLst>
        </pc:spChg>
        <pc:spChg chg="del">
          <ac:chgData name="BRACHET Aline" userId="f6451750-3403-4774-b871-f918b72c327e" providerId="ADAL" clId="{BE8D97CF-B40C-4F35-85A5-B994EB648F25}" dt="2023-02-21T15:41:51.791" v="971" actId="478"/>
          <ac:spMkLst>
            <pc:docMk/>
            <pc:sldMk cId="798217802" sldId="2924"/>
            <ac:spMk id="30" creationId="{155BE427-2F10-EFC5-E756-67DD53B19C91}"/>
          </ac:spMkLst>
        </pc:spChg>
        <pc:spChg chg="del mod">
          <ac:chgData name="BRACHET Aline" userId="f6451750-3403-4774-b871-f918b72c327e" providerId="ADAL" clId="{BE8D97CF-B40C-4F35-85A5-B994EB648F25}" dt="2023-02-21T15:41:55.886" v="974" actId="478"/>
          <ac:spMkLst>
            <pc:docMk/>
            <pc:sldMk cId="798217802" sldId="2924"/>
            <ac:spMk id="31" creationId="{A1054274-3CD9-FA88-C7D0-09FE7DDD01C1}"/>
          </ac:spMkLst>
        </pc:spChg>
        <pc:spChg chg="del">
          <ac:chgData name="BRACHET Aline" userId="f6451750-3403-4774-b871-f918b72c327e" providerId="ADAL" clId="{BE8D97CF-B40C-4F35-85A5-B994EB648F25}" dt="2023-02-21T15:41:51.791" v="971" actId="478"/>
          <ac:spMkLst>
            <pc:docMk/>
            <pc:sldMk cId="798217802" sldId="2924"/>
            <ac:spMk id="32" creationId="{A12A4674-AD71-52B0-D25A-4C9573EE8976}"/>
          </ac:spMkLst>
        </pc:spChg>
        <pc:spChg chg="del">
          <ac:chgData name="BRACHET Aline" userId="f6451750-3403-4774-b871-f918b72c327e" providerId="ADAL" clId="{BE8D97CF-B40C-4F35-85A5-B994EB648F25}" dt="2023-02-21T15:41:51.791" v="971" actId="478"/>
          <ac:spMkLst>
            <pc:docMk/>
            <pc:sldMk cId="798217802" sldId="2924"/>
            <ac:spMk id="33" creationId="{207016EF-0141-E13C-8A01-F33FCE6EC8C1}"/>
          </ac:spMkLst>
        </pc:spChg>
        <pc:graphicFrameChg chg="add del mod modGraphic">
          <ac:chgData name="BRACHET Aline" userId="f6451750-3403-4774-b871-f918b72c327e" providerId="ADAL" clId="{BE8D97CF-B40C-4F35-85A5-B994EB648F25}" dt="2023-02-21T15:55:53.991" v="1275" actId="20577"/>
          <ac:graphicFrameMkLst>
            <pc:docMk/>
            <pc:sldMk cId="798217802" sldId="2924"/>
            <ac:graphicFrameMk id="4" creationId="{6461FD49-38A9-C23F-4BB9-91693F87EC39}"/>
          </ac:graphicFrameMkLst>
        </pc:graphicFrameChg>
        <pc:graphicFrameChg chg="add mod modGraphic">
          <ac:chgData name="BRACHET Aline" userId="f6451750-3403-4774-b871-f918b72c327e" providerId="ADAL" clId="{BE8D97CF-B40C-4F35-85A5-B994EB648F25}" dt="2023-02-21T15:53:37.123" v="1261" actId="20577"/>
          <ac:graphicFrameMkLst>
            <pc:docMk/>
            <pc:sldMk cId="798217802" sldId="2924"/>
            <ac:graphicFrameMk id="9" creationId="{203AA176-1B95-0A7E-3618-FC8AA6E925FB}"/>
          </ac:graphicFrameMkLst>
        </pc:graphicFrameChg>
        <pc:picChg chg="del">
          <ac:chgData name="BRACHET Aline" userId="f6451750-3403-4774-b871-f918b72c327e" providerId="ADAL" clId="{BE8D97CF-B40C-4F35-85A5-B994EB648F25}" dt="2023-02-21T15:41:43.889" v="968" actId="478"/>
          <ac:picMkLst>
            <pc:docMk/>
            <pc:sldMk cId="798217802" sldId="2924"/>
            <ac:picMk id="8" creationId="{F81339B6-D0C5-26D9-C17E-A0A6712B0B5A}"/>
          </ac:picMkLst>
        </pc:picChg>
        <pc:picChg chg="del">
          <ac:chgData name="BRACHET Aline" userId="f6451750-3403-4774-b871-f918b72c327e" providerId="ADAL" clId="{BE8D97CF-B40C-4F35-85A5-B994EB648F25}" dt="2023-02-21T15:41:44.834" v="969" actId="478"/>
          <ac:picMkLst>
            <pc:docMk/>
            <pc:sldMk cId="798217802" sldId="2924"/>
            <ac:picMk id="11" creationId="{B2D4FA9E-5515-5D5B-838E-682B5250E17C}"/>
          </ac:picMkLst>
        </pc:picChg>
      </pc:sldChg>
      <pc:sldChg chg="addSp delSp modSp add mod">
        <pc:chgData name="BRACHET Aline" userId="f6451750-3403-4774-b871-f918b72c327e" providerId="ADAL" clId="{BE8D97CF-B40C-4F35-85A5-B994EB648F25}" dt="2023-02-21T16:45:40.173" v="2849" actId="404"/>
        <pc:sldMkLst>
          <pc:docMk/>
          <pc:sldMk cId="2810123487" sldId="2925"/>
        </pc:sldMkLst>
        <pc:spChg chg="add del mod">
          <ac:chgData name="BRACHET Aline" userId="f6451750-3403-4774-b871-f918b72c327e" providerId="ADAL" clId="{BE8D97CF-B40C-4F35-85A5-B994EB648F25}" dt="2023-02-21T16:45:34.414" v="2846" actId="478"/>
          <ac:spMkLst>
            <pc:docMk/>
            <pc:sldMk cId="2810123487" sldId="2925"/>
            <ac:spMk id="8" creationId="{47FA0FC0-2EB1-B409-FE92-EE42A965511F}"/>
          </ac:spMkLst>
        </pc:spChg>
        <pc:spChg chg="add del mod">
          <ac:chgData name="BRACHET Aline" userId="f6451750-3403-4774-b871-f918b72c327e" providerId="ADAL" clId="{BE8D97CF-B40C-4F35-85A5-B994EB648F25}" dt="2023-02-21T16:45:40.173" v="2849" actId="404"/>
          <ac:spMkLst>
            <pc:docMk/>
            <pc:sldMk cId="2810123487" sldId="2925"/>
            <ac:spMk id="9" creationId="{79DE7382-E9F9-44DF-9D27-F164AE1781EE}"/>
          </ac:spMkLst>
        </pc:spChg>
        <pc:picChg chg="add del mod">
          <ac:chgData name="BRACHET Aline" userId="f6451750-3403-4774-b871-f918b72c327e" providerId="ADAL" clId="{BE8D97CF-B40C-4F35-85A5-B994EB648F25}" dt="2023-02-21T16:43:10.098" v="2451" actId="478"/>
          <ac:picMkLst>
            <pc:docMk/>
            <pc:sldMk cId="2810123487" sldId="2925"/>
            <ac:picMk id="2" creationId="{34DF2A0D-A386-468D-4918-0192850AE8F5}"/>
          </ac:picMkLst>
        </pc:picChg>
        <pc:picChg chg="add del mod">
          <ac:chgData name="BRACHET Aline" userId="f6451750-3403-4774-b871-f918b72c327e" providerId="ADAL" clId="{BE8D97CF-B40C-4F35-85A5-B994EB648F25}" dt="2023-02-21T16:43:10.876" v="2452" actId="478"/>
          <ac:picMkLst>
            <pc:docMk/>
            <pc:sldMk cId="2810123487" sldId="2925"/>
            <ac:picMk id="3" creationId="{393567A8-7678-45D9-60D3-7E6478CF1C35}"/>
          </ac:picMkLst>
        </pc:picChg>
        <pc:picChg chg="add del mod">
          <ac:chgData name="BRACHET Aline" userId="f6451750-3403-4774-b871-f918b72c327e" providerId="ADAL" clId="{BE8D97CF-B40C-4F35-85A5-B994EB648F25}" dt="2023-02-21T16:42:33.223" v="2426" actId="478"/>
          <ac:picMkLst>
            <pc:docMk/>
            <pc:sldMk cId="2810123487" sldId="2925"/>
            <ac:picMk id="5" creationId="{B7EED212-DE3E-A9D2-3015-26A31A9D8715}"/>
          </ac:picMkLst>
        </pc:picChg>
        <pc:picChg chg="add del mod">
          <ac:chgData name="BRACHET Aline" userId="f6451750-3403-4774-b871-f918b72c327e" providerId="ADAL" clId="{BE8D97CF-B40C-4F35-85A5-B994EB648F25}" dt="2023-02-21T16:42:33.876" v="2427" actId="478"/>
          <ac:picMkLst>
            <pc:docMk/>
            <pc:sldMk cId="2810123487" sldId="2925"/>
            <ac:picMk id="7" creationId="{839E5289-5EF5-5B4C-EB0E-2D0242879454}"/>
          </ac:picMkLst>
        </pc:picChg>
      </pc:sldChg>
      <pc:sldChg chg="modSp add mod ord">
        <pc:chgData name="BRACHET Aline" userId="f6451750-3403-4774-b871-f918b72c327e" providerId="ADAL" clId="{BE8D97CF-B40C-4F35-85A5-B994EB648F25}" dt="2023-02-21T16:39:58.914" v="2367" actId="20577"/>
        <pc:sldMkLst>
          <pc:docMk/>
          <pc:sldMk cId="3771350524" sldId="2926"/>
        </pc:sldMkLst>
        <pc:spChg chg="mod">
          <ac:chgData name="BRACHET Aline" userId="f6451750-3403-4774-b871-f918b72c327e" providerId="ADAL" clId="{BE8D97CF-B40C-4F35-85A5-B994EB648F25}" dt="2023-02-21T16:34:01.114" v="2267" actId="20577"/>
          <ac:spMkLst>
            <pc:docMk/>
            <pc:sldMk cId="3771350524" sldId="2926"/>
            <ac:spMk id="6" creationId="{A5FE6B5E-54E0-48C2-ADF8-BAF8D84C0A25}"/>
          </ac:spMkLst>
        </pc:spChg>
        <pc:spChg chg="mod">
          <ac:chgData name="BRACHET Aline" userId="f6451750-3403-4774-b871-f918b72c327e" providerId="ADAL" clId="{BE8D97CF-B40C-4F35-85A5-B994EB648F25}" dt="2023-02-21T16:36:48.554" v="2345" actId="113"/>
          <ac:spMkLst>
            <pc:docMk/>
            <pc:sldMk cId="3771350524" sldId="2926"/>
            <ac:spMk id="7" creationId="{D573406C-ECA3-8123-EA0E-B0C29ACC5C97}"/>
          </ac:spMkLst>
        </pc:spChg>
        <pc:spChg chg="mod">
          <ac:chgData name="BRACHET Aline" userId="f6451750-3403-4774-b871-f918b72c327e" providerId="ADAL" clId="{BE8D97CF-B40C-4F35-85A5-B994EB648F25}" dt="2023-02-21T16:36:42.690" v="2344" actId="113"/>
          <ac:spMkLst>
            <pc:docMk/>
            <pc:sldMk cId="3771350524" sldId="2926"/>
            <ac:spMk id="10" creationId="{CD022A95-F973-8657-2213-32A11823C2CC}"/>
          </ac:spMkLst>
        </pc:spChg>
        <pc:graphicFrameChg chg="modGraphic">
          <ac:chgData name="BRACHET Aline" userId="f6451750-3403-4774-b871-f918b72c327e" providerId="ADAL" clId="{BE8D97CF-B40C-4F35-85A5-B994EB648F25}" dt="2023-02-21T16:36:07.758" v="2287" actId="20577"/>
          <ac:graphicFrameMkLst>
            <pc:docMk/>
            <pc:sldMk cId="3771350524" sldId="2926"/>
            <ac:graphicFrameMk id="4" creationId="{6461FD49-38A9-C23F-4BB9-91693F87EC39}"/>
          </ac:graphicFrameMkLst>
        </pc:graphicFrameChg>
        <pc:graphicFrameChg chg="modGraphic">
          <ac:chgData name="BRACHET Aline" userId="f6451750-3403-4774-b871-f918b72c327e" providerId="ADAL" clId="{BE8D97CF-B40C-4F35-85A5-B994EB648F25}" dt="2023-02-21T16:39:58.914" v="2367" actId="20577"/>
          <ac:graphicFrameMkLst>
            <pc:docMk/>
            <pc:sldMk cId="3771350524" sldId="2926"/>
            <ac:graphicFrameMk id="9" creationId="{203AA176-1B95-0A7E-3618-FC8AA6E925FB}"/>
          </ac:graphicFrameMkLst>
        </pc:graphicFrameChg>
      </pc:sldChg>
      <pc:sldChg chg="addSp delSp modSp add mod">
        <pc:chgData name="BRACHET Aline" userId="f6451750-3403-4774-b871-f918b72c327e" providerId="ADAL" clId="{BE8D97CF-B40C-4F35-85A5-B994EB648F25}" dt="2023-02-22T15:14:15.381" v="4197" actId="1076"/>
        <pc:sldMkLst>
          <pc:docMk/>
          <pc:sldMk cId="11956225" sldId="2927"/>
        </pc:sldMkLst>
        <pc:spChg chg="mod">
          <ac:chgData name="BRACHET Aline" userId="f6451750-3403-4774-b871-f918b72c327e" providerId="ADAL" clId="{BE8D97CF-B40C-4F35-85A5-B994EB648F25}" dt="2023-02-22T14:05:51.446" v="3041" actId="1076"/>
          <ac:spMkLst>
            <pc:docMk/>
            <pc:sldMk cId="11956225" sldId="2927"/>
            <ac:spMk id="2" creationId="{DF136AA7-E884-445E-BBBB-14B9390CE7FE}"/>
          </ac:spMkLst>
        </pc:spChg>
        <pc:spChg chg="del">
          <ac:chgData name="BRACHET Aline" userId="f6451750-3403-4774-b871-f918b72c327e" providerId="ADAL" clId="{BE8D97CF-B40C-4F35-85A5-B994EB648F25}" dt="2023-02-22T13:47:06.446" v="2995" actId="478"/>
          <ac:spMkLst>
            <pc:docMk/>
            <pc:sldMk cId="11956225" sldId="2927"/>
            <ac:spMk id="5" creationId="{03394F12-6850-0AAD-8F05-4EE16D07C400}"/>
          </ac:spMkLst>
        </pc:spChg>
        <pc:spChg chg="del">
          <ac:chgData name="BRACHET Aline" userId="f6451750-3403-4774-b871-f918b72c327e" providerId="ADAL" clId="{BE8D97CF-B40C-4F35-85A5-B994EB648F25}" dt="2023-02-22T13:47:15.520" v="3002" actId="478"/>
          <ac:spMkLst>
            <pc:docMk/>
            <pc:sldMk cId="11956225" sldId="2927"/>
            <ac:spMk id="9" creationId="{AE4318B3-3B07-3222-1DE6-2B94E66C0AA0}"/>
          </ac:spMkLst>
        </pc:spChg>
        <pc:spChg chg="del">
          <ac:chgData name="BRACHET Aline" userId="f6451750-3403-4774-b871-f918b72c327e" providerId="ADAL" clId="{BE8D97CF-B40C-4F35-85A5-B994EB648F25}" dt="2023-02-22T13:47:12.768" v="3000" actId="478"/>
          <ac:spMkLst>
            <pc:docMk/>
            <pc:sldMk cId="11956225" sldId="2927"/>
            <ac:spMk id="12" creationId="{40CA7D9E-A0CA-79CD-27FB-CE5BB89D08C1}"/>
          </ac:spMkLst>
        </pc:spChg>
        <pc:spChg chg="del">
          <ac:chgData name="BRACHET Aline" userId="f6451750-3403-4774-b871-f918b72c327e" providerId="ADAL" clId="{BE8D97CF-B40C-4F35-85A5-B994EB648F25}" dt="2023-02-22T13:47:10.317" v="2998" actId="478"/>
          <ac:spMkLst>
            <pc:docMk/>
            <pc:sldMk cId="11956225" sldId="2927"/>
            <ac:spMk id="14" creationId="{BD4DE959-D6C2-D152-14BC-2038691458E9}"/>
          </ac:spMkLst>
        </pc:spChg>
        <pc:spChg chg="del">
          <ac:chgData name="BRACHET Aline" userId="f6451750-3403-4774-b871-f918b72c327e" providerId="ADAL" clId="{BE8D97CF-B40C-4F35-85A5-B994EB648F25}" dt="2023-02-22T13:47:08.925" v="2997" actId="478"/>
          <ac:spMkLst>
            <pc:docMk/>
            <pc:sldMk cId="11956225" sldId="2927"/>
            <ac:spMk id="16" creationId="{0292AE5C-5430-DAC5-A2FB-4821F8746F67}"/>
          </ac:spMkLst>
        </pc:spChg>
        <pc:spChg chg="del">
          <ac:chgData name="BRACHET Aline" userId="f6451750-3403-4774-b871-f918b72c327e" providerId="ADAL" clId="{BE8D97CF-B40C-4F35-85A5-B994EB648F25}" dt="2023-02-22T13:47:06.446" v="2995" actId="478"/>
          <ac:spMkLst>
            <pc:docMk/>
            <pc:sldMk cId="11956225" sldId="2927"/>
            <ac:spMk id="18" creationId="{5C184F6E-7EE0-2D01-EBA0-E60EB88219AE}"/>
          </ac:spMkLst>
        </pc:spChg>
        <pc:spChg chg="del">
          <ac:chgData name="BRACHET Aline" userId="f6451750-3403-4774-b871-f918b72c327e" providerId="ADAL" clId="{BE8D97CF-B40C-4F35-85A5-B994EB648F25}" dt="2023-02-22T13:47:06.446" v="2995" actId="478"/>
          <ac:spMkLst>
            <pc:docMk/>
            <pc:sldMk cId="11956225" sldId="2927"/>
            <ac:spMk id="20" creationId="{9C29A35C-3F72-6C2D-DBFD-2AD6CD6C386D}"/>
          </ac:spMkLst>
        </pc:spChg>
        <pc:spChg chg="del">
          <ac:chgData name="BRACHET Aline" userId="f6451750-3403-4774-b871-f918b72c327e" providerId="ADAL" clId="{BE8D97CF-B40C-4F35-85A5-B994EB648F25}" dt="2023-02-22T13:47:06.446" v="2995" actId="478"/>
          <ac:spMkLst>
            <pc:docMk/>
            <pc:sldMk cId="11956225" sldId="2927"/>
            <ac:spMk id="21" creationId="{75592028-E1E9-5BE3-3F3C-B38859763E46}"/>
          </ac:spMkLst>
        </pc:spChg>
        <pc:spChg chg="add del mod">
          <ac:chgData name="BRACHET Aline" userId="f6451750-3403-4774-b871-f918b72c327e" providerId="ADAL" clId="{BE8D97CF-B40C-4F35-85A5-B994EB648F25}" dt="2023-02-22T14:11:45.392" v="3085" actId="478"/>
          <ac:spMkLst>
            <pc:docMk/>
            <pc:sldMk cId="11956225" sldId="2927"/>
            <ac:spMk id="22" creationId="{662543D7-B11F-7391-A18A-EAE39CEC6382}"/>
          </ac:spMkLst>
        </pc:spChg>
        <pc:spChg chg="add del mod">
          <ac:chgData name="BRACHET Aline" userId="f6451750-3403-4774-b871-f918b72c327e" providerId="ADAL" clId="{BE8D97CF-B40C-4F35-85A5-B994EB648F25}" dt="2023-02-22T14:25:02.829" v="3276" actId="478"/>
          <ac:spMkLst>
            <pc:docMk/>
            <pc:sldMk cId="11956225" sldId="2927"/>
            <ac:spMk id="37" creationId="{D0C964F4-2471-657E-4587-7EDF08B06730}"/>
          </ac:spMkLst>
        </pc:spChg>
        <pc:spChg chg="add mod">
          <ac:chgData name="BRACHET Aline" userId="f6451750-3403-4774-b871-f918b72c327e" providerId="ADAL" clId="{BE8D97CF-B40C-4F35-85A5-B994EB648F25}" dt="2023-02-22T15:14:12.076" v="4196" actId="20577"/>
          <ac:spMkLst>
            <pc:docMk/>
            <pc:sldMk cId="11956225" sldId="2927"/>
            <ac:spMk id="38" creationId="{EA0B269F-5D7B-5A2D-B209-9C64C23CD5CC}"/>
          </ac:spMkLst>
        </pc:spChg>
        <pc:spChg chg="add del mod">
          <ac:chgData name="BRACHET Aline" userId="f6451750-3403-4774-b871-f918b72c327e" providerId="ADAL" clId="{BE8D97CF-B40C-4F35-85A5-B994EB648F25}" dt="2023-02-22T15:12:16.668" v="4147" actId="478"/>
          <ac:spMkLst>
            <pc:docMk/>
            <pc:sldMk cId="11956225" sldId="2927"/>
            <ac:spMk id="39" creationId="{10C62FDC-155A-7154-FAF4-44F7CA21348C}"/>
          </ac:spMkLst>
        </pc:spChg>
        <pc:grpChg chg="add del mod">
          <ac:chgData name="BRACHET Aline" userId="f6451750-3403-4774-b871-f918b72c327e" providerId="ADAL" clId="{BE8D97CF-B40C-4F35-85A5-B994EB648F25}" dt="2023-02-22T14:12:46.962" v="3095" actId="478"/>
          <ac:grpSpMkLst>
            <pc:docMk/>
            <pc:sldMk cId="11956225" sldId="2927"/>
            <ac:grpSpMk id="27" creationId="{1D26C268-25DD-9C0C-A82E-6F9AB25D7A3A}"/>
          </ac:grpSpMkLst>
        </pc:grpChg>
        <pc:grpChg chg="add mod">
          <ac:chgData name="BRACHET Aline" userId="f6451750-3403-4774-b871-f918b72c327e" providerId="ADAL" clId="{BE8D97CF-B40C-4F35-85A5-B994EB648F25}" dt="2023-02-22T15:14:15.381" v="4197" actId="1076"/>
          <ac:grpSpMkLst>
            <pc:docMk/>
            <pc:sldMk cId="11956225" sldId="2927"/>
            <ac:grpSpMk id="44" creationId="{A2E2B80C-0C24-B967-BCE8-1918BF0BEFF1}"/>
          </ac:grpSpMkLst>
        </pc:grpChg>
        <pc:picChg chg="del">
          <ac:chgData name="BRACHET Aline" userId="f6451750-3403-4774-b871-f918b72c327e" providerId="ADAL" clId="{BE8D97CF-B40C-4F35-85A5-B994EB648F25}" dt="2023-02-22T13:47:17.298" v="3004" actId="478"/>
          <ac:picMkLst>
            <pc:docMk/>
            <pc:sldMk cId="11956225" sldId="2927"/>
            <ac:picMk id="4" creationId="{F187A50E-D7A3-CDDA-A234-9CEE4C1451E2}"/>
          </ac:picMkLst>
        </pc:picChg>
        <pc:picChg chg="del">
          <ac:chgData name="BRACHET Aline" userId="f6451750-3403-4774-b871-f918b72c327e" providerId="ADAL" clId="{BE8D97CF-B40C-4F35-85A5-B994EB648F25}" dt="2023-02-22T13:47:16.267" v="3003" actId="478"/>
          <ac:picMkLst>
            <pc:docMk/>
            <pc:sldMk cId="11956225" sldId="2927"/>
            <ac:picMk id="7" creationId="{E9560F58-7567-CD67-6769-D2729BD9D17E}"/>
          </ac:picMkLst>
        </pc:picChg>
        <pc:picChg chg="del">
          <ac:chgData name="BRACHET Aline" userId="f6451750-3403-4774-b871-f918b72c327e" providerId="ADAL" clId="{BE8D97CF-B40C-4F35-85A5-B994EB648F25}" dt="2023-02-22T13:47:13.791" v="3001" actId="478"/>
          <ac:picMkLst>
            <pc:docMk/>
            <pc:sldMk cId="11956225" sldId="2927"/>
            <ac:picMk id="10" creationId="{0E8D5B07-457B-C642-B0D5-8DD1045D92DF}"/>
          </ac:picMkLst>
        </pc:picChg>
        <pc:picChg chg="add del mod modCrop">
          <ac:chgData name="BRACHET Aline" userId="f6451750-3403-4774-b871-f918b72c327e" providerId="ADAL" clId="{BE8D97CF-B40C-4F35-85A5-B994EB648F25}" dt="2023-02-22T14:11:44.224" v="3084" actId="478"/>
          <ac:picMkLst>
            <pc:docMk/>
            <pc:sldMk cId="11956225" sldId="2927"/>
            <ac:picMk id="11" creationId="{2C6F47EC-759F-8470-E7CC-EBD3EA3A2E6C}"/>
          </ac:picMkLst>
        </pc:picChg>
        <pc:picChg chg="del">
          <ac:chgData name="BRACHET Aline" userId="f6451750-3403-4774-b871-f918b72c327e" providerId="ADAL" clId="{BE8D97CF-B40C-4F35-85A5-B994EB648F25}" dt="2023-02-22T13:47:11.028" v="2999" actId="478"/>
          <ac:picMkLst>
            <pc:docMk/>
            <pc:sldMk cId="11956225" sldId="2927"/>
            <ac:picMk id="13" creationId="{13104559-BE40-AB60-98B9-70CF3D56CF7B}"/>
          </ac:picMkLst>
        </pc:picChg>
        <pc:picChg chg="del">
          <ac:chgData name="BRACHET Aline" userId="f6451750-3403-4774-b871-f918b72c327e" providerId="ADAL" clId="{BE8D97CF-B40C-4F35-85A5-B994EB648F25}" dt="2023-02-22T13:47:07.673" v="2996" actId="478"/>
          <ac:picMkLst>
            <pc:docMk/>
            <pc:sldMk cId="11956225" sldId="2927"/>
            <ac:picMk id="15" creationId="{63B672C1-BC3D-A2DD-DB72-007FBBE4C8C7}"/>
          </ac:picMkLst>
        </pc:picChg>
        <pc:picChg chg="add del mod ord modCrop">
          <ac:chgData name="BRACHET Aline" userId="f6451750-3403-4774-b871-f918b72c327e" providerId="ADAL" clId="{BE8D97CF-B40C-4F35-85A5-B994EB648F25}" dt="2023-02-22T14:11:43.096" v="3083" actId="478"/>
          <ac:picMkLst>
            <pc:docMk/>
            <pc:sldMk cId="11956225" sldId="2927"/>
            <ac:picMk id="19" creationId="{D1B9E512-37C4-F977-6CBF-DABA9A4DC1E2}"/>
          </ac:picMkLst>
        </pc:picChg>
        <pc:picChg chg="add mod modCrop">
          <ac:chgData name="BRACHET Aline" userId="f6451750-3403-4774-b871-f918b72c327e" providerId="ADAL" clId="{BE8D97CF-B40C-4F35-85A5-B994EB648F25}" dt="2023-02-22T14:12:03.399" v="3088" actId="732"/>
          <ac:picMkLst>
            <pc:docMk/>
            <pc:sldMk cId="11956225" sldId="2927"/>
            <ac:picMk id="24" creationId="{91D0FD9F-BD2C-BB89-5F14-EE51FC198366}"/>
          </ac:picMkLst>
        </pc:picChg>
        <pc:picChg chg="add mod">
          <ac:chgData name="BRACHET Aline" userId="f6451750-3403-4774-b871-f918b72c327e" providerId="ADAL" clId="{BE8D97CF-B40C-4F35-85A5-B994EB648F25}" dt="2023-02-22T14:11:53.088" v="3086" actId="164"/>
          <ac:picMkLst>
            <pc:docMk/>
            <pc:sldMk cId="11956225" sldId="2927"/>
            <ac:picMk id="26" creationId="{35EA3899-6682-BE15-5B58-5FB7C4B00486}"/>
          </ac:picMkLst>
        </pc:picChg>
        <pc:picChg chg="add del mod">
          <ac:chgData name="BRACHET Aline" userId="f6451750-3403-4774-b871-f918b72c327e" providerId="ADAL" clId="{BE8D97CF-B40C-4F35-85A5-B994EB648F25}" dt="2023-02-22T14:12:46.147" v="3094" actId="478"/>
          <ac:picMkLst>
            <pc:docMk/>
            <pc:sldMk cId="11956225" sldId="2927"/>
            <ac:picMk id="29" creationId="{6333C943-B36F-95EF-C0DE-B85052BCFF98}"/>
          </ac:picMkLst>
        </pc:picChg>
        <pc:picChg chg="add del mod modCrop">
          <ac:chgData name="BRACHET Aline" userId="f6451750-3403-4774-b871-f918b72c327e" providerId="ADAL" clId="{BE8D97CF-B40C-4F35-85A5-B994EB648F25}" dt="2023-02-22T14:14:07.218" v="3116" actId="478"/>
          <ac:picMkLst>
            <pc:docMk/>
            <pc:sldMk cId="11956225" sldId="2927"/>
            <ac:picMk id="31" creationId="{D21C0DA1-1ED4-CE4E-BB3C-D6F49D6A59FC}"/>
          </ac:picMkLst>
        </pc:picChg>
        <pc:picChg chg="add del mod">
          <ac:chgData name="BRACHET Aline" userId="f6451750-3403-4774-b871-f918b72c327e" providerId="ADAL" clId="{BE8D97CF-B40C-4F35-85A5-B994EB648F25}" dt="2023-02-22T14:14:06.620" v="3115" actId="478"/>
          <ac:picMkLst>
            <pc:docMk/>
            <pc:sldMk cId="11956225" sldId="2927"/>
            <ac:picMk id="32" creationId="{2D103296-91A9-1422-4375-EB65B7BE3E0A}"/>
          </ac:picMkLst>
        </pc:picChg>
        <pc:picChg chg="add del mod modCrop">
          <ac:chgData name="BRACHET Aline" userId="f6451750-3403-4774-b871-f918b72c327e" providerId="ADAL" clId="{BE8D97CF-B40C-4F35-85A5-B994EB648F25}" dt="2023-02-22T15:12:14.166" v="4145" actId="478"/>
          <ac:picMkLst>
            <pc:docMk/>
            <pc:sldMk cId="11956225" sldId="2927"/>
            <ac:picMk id="34" creationId="{A5E7A222-510B-E529-93DE-3C68CBA042DB}"/>
          </ac:picMkLst>
        </pc:picChg>
        <pc:picChg chg="add del mod modCrop">
          <ac:chgData name="BRACHET Aline" userId="f6451750-3403-4774-b871-f918b72c327e" providerId="ADAL" clId="{BE8D97CF-B40C-4F35-85A5-B994EB648F25}" dt="2023-02-22T15:12:14.742" v="4146" actId="478"/>
          <ac:picMkLst>
            <pc:docMk/>
            <pc:sldMk cId="11956225" sldId="2927"/>
            <ac:picMk id="36" creationId="{23E88E00-E8AB-273D-34D8-41CC27D5BBDE}"/>
          </ac:picMkLst>
        </pc:picChg>
        <pc:picChg chg="add mod">
          <ac:chgData name="BRACHET Aline" userId="f6451750-3403-4774-b871-f918b72c327e" providerId="ADAL" clId="{BE8D97CF-B40C-4F35-85A5-B994EB648F25}" dt="2023-02-22T15:13:49.935" v="4171" actId="164"/>
          <ac:picMkLst>
            <pc:docMk/>
            <pc:sldMk cId="11956225" sldId="2927"/>
            <ac:picMk id="41" creationId="{6719B0B9-BEE1-9850-A765-81551BFFCC0C}"/>
          </ac:picMkLst>
        </pc:picChg>
        <pc:picChg chg="add mod modCrop">
          <ac:chgData name="BRACHET Aline" userId="f6451750-3403-4774-b871-f918b72c327e" providerId="ADAL" clId="{BE8D97CF-B40C-4F35-85A5-B994EB648F25}" dt="2023-02-22T15:14:00.372" v="4174" actId="732"/>
          <ac:picMkLst>
            <pc:docMk/>
            <pc:sldMk cId="11956225" sldId="2927"/>
            <ac:picMk id="43" creationId="{E72D45D6-72B6-FF6E-72BA-9C7124D31042}"/>
          </ac:picMkLst>
        </pc:picChg>
      </pc:sldChg>
      <pc:sldChg chg="addSp delSp modSp add mod">
        <pc:chgData name="BRACHET Aline" userId="f6451750-3403-4774-b871-f918b72c327e" providerId="ADAL" clId="{BE8D97CF-B40C-4F35-85A5-B994EB648F25}" dt="2023-02-22T15:17:38.879" v="4270" actId="1076"/>
        <pc:sldMkLst>
          <pc:docMk/>
          <pc:sldMk cId="2447405935" sldId="2928"/>
        </pc:sldMkLst>
        <pc:spChg chg="add mod">
          <ac:chgData name="BRACHET Aline" userId="f6451750-3403-4774-b871-f918b72c327e" providerId="ADAL" clId="{BE8D97CF-B40C-4F35-85A5-B994EB648F25}" dt="2023-02-22T15:17:35.598" v="4269" actId="164"/>
          <ac:spMkLst>
            <pc:docMk/>
            <pc:sldMk cId="2447405935" sldId="2928"/>
            <ac:spMk id="14" creationId="{68B0874B-0C41-27D3-C4AF-CAEA0132E030}"/>
          </ac:spMkLst>
        </pc:spChg>
        <pc:spChg chg="add del mod">
          <ac:chgData name="BRACHET Aline" userId="f6451750-3403-4774-b871-f918b72c327e" providerId="ADAL" clId="{BE8D97CF-B40C-4F35-85A5-B994EB648F25}" dt="2023-02-22T15:12:25.132" v="4153" actId="478"/>
          <ac:spMkLst>
            <pc:docMk/>
            <pc:sldMk cId="2447405935" sldId="2928"/>
            <ac:spMk id="15" creationId="{AC2F5370-1099-15B8-3E4B-722558344A9B}"/>
          </ac:spMkLst>
        </pc:spChg>
        <pc:grpChg chg="add mod">
          <ac:chgData name="BRACHET Aline" userId="f6451750-3403-4774-b871-f918b72c327e" providerId="ADAL" clId="{BE8D97CF-B40C-4F35-85A5-B994EB648F25}" dt="2023-02-22T15:17:38.879" v="4270" actId="1076"/>
          <ac:grpSpMkLst>
            <pc:docMk/>
            <pc:sldMk cId="2447405935" sldId="2928"/>
            <ac:grpSpMk id="21" creationId="{43EBB676-47B1-D2BC-BF28-DF9E992BC3B8}"/>
          </ac:grpSpMkLst>
        </pc:grpChg>
        <pc:picChg chg="add del mod">
          <ac:chgData name="BRACHET Aline" userId="f6451750-3403-4774-b871-f918b72c327e" providerId="ADAL" clId="{BE8D97CF-B40C-4F35-85A5-B994EB648F25}" dt="2023-02-22T14:19:16.124" v="3175" actId="478"/>
          <ac:picMkLst>
            <pc:docMk/>
            <pc:sldMk cId="2447405935" sldId="2928"/>
            <ac:picMk id="5" creationId="{5F0DA9B1-89CF-8240-DCC1-9E540663A08B}"/>
          </ac:picMkLst>
        </pc:picChg>
        <pc:picChg chg="add del mod">
          <ac:chgData name="BRACHET Aline" userId="f6451750-3403-4774-b871-f918b72c327e" providerId="ADAL" clId="{BE8D97CF-B40C-4F35-85A5-B994EB648F25}" dt="2023-02-22T14:19:16.549" v="3176" actId="478"/>
          <ac:picMkLst>
            <pc:docMk/>
            <pc:sldMk cId="2447405935" sldId="2928"/>
            <ac:picMk id="8" creationId="{DF5B88D6-7205-E982-A342-F7F8D7A3E786}"/>
          </ac:picMkLst>
        </pc:picChg>
        <pc:picChg chg="add del mod modCrop">
          <ac:chgData name="BRACHET Aline" userId="f6451750-3403-4774-b871-f918b72c327e" providerId="ADAL" clId="{BE8D97CF-B40C-4F35-85A5-B994EB648F25}" dt="2023-02-22T15:12:23.452" v="4151" actId="478"/>
          <ac:picMkLst>
            <pc:docMk/>
            <pc:sldMk cId="2447405935" sldId="2928"/>
            <ac:picMk id="10" creationId="{A0B135E4-BBC2-A16A-7EEA-89DB74CFDF30}"/>
          </ac:picMkLst>
        </pc:picChg>
        <pc:picChg chg="del">
          <ac:chgData name="BRACHET Aline" userId="f6451750-3403-4774-b871-f918b72c327e" providerId="ADAL" clId="{BE8D97CF-B40C-4F35-85A5-B994EB648F25}" dt="2023-02-22T14:06:23.005" v="3044" actId="478"/>
          <ac:picMkLst>
            <pc:docMk/>
            <pc:sldMk cId="2447405935" sldId="2928"/>
            <ac:picMk id="11" creationId="{2C6F47EC-759F-8470-E7CC-EBD3EA3A2E6C}"/>
          </ac:picMkLst>
        </pc:picChg>
        <pc:picChg chg="add del mod modCrop">
          <ac:chgData name="BRACHET Aline" userId="f6451750-3403-4774-b871-f918b72c327e" providerId="ADAL" clId="{BE8D97CF-B40C-4F35-85A5-B994EB648F25}" dt="2023-02-22T15:12:23.835" v="4152" actId="478"/>
          <ac:picMkLst>
            <pc:docMk/>
            <pc:sldMk cId="2447405935" sldId="2928"/>
            <ac:picMk id="13" creationId="{2F15397F-7445-D733-CBB7-2CB2A7059061}"/>
          </ac:picMkLst>
        </pc:picChg>
        <pc:picChg chg="add mod">
          <ac:chgData name="BRACHET Aline" userId="f6451750-3403-4774-b871-f918b72c327e" providerId="ADAL" clId="{BE8D97CF-B40C-4F35-85A5-B994EB648F25}" dt="2023-02-22T15:17:35.598" v="4269" actId="164"/>
          <ac:picMkLst>
            <pc:docMk/>
            <pc:sldMk cId="2447405935" sldId="2928"/>
            <ac:picMk id="17" creationId="{88AA7D11-46BF-2E70-5DEC-85A9D407B40C}"/>
          </ac:picMkLst>
        </pc:picChg>
        <pc:picChg chg="del">
          <ac:chgData name="BRACHET Aline" userId="f6451750-3403-4774-b871-f918b72c327e" providerId="ADAL" clId="{BE8D97CF-B40C-4F35-85A5-B994EB648F25}" dt="2023-02-22T14:06:22.565" v="3043" actId="478"/>
          <ac:picMkLst>
            <pc:docMk/>
            <pc:sldMk cId="2447405935" sldId="2928"/>
            <ac:picMk id="19" creationId="{D1B9E512-37C4-F977-6CBF-DABA9A4DC1E2}"/>
          </ac:picMkLst>
        </pc:picChg>
        <pc:picChg chg="add mod modCrop">
          <ac:chgData name="BRACHET Aline" userId="f6451750-3403-4774-b871-f918b72c327e" providerId="ADAL" clId="{BE8D97CF-B40C-4F35-85A5-B994EB648F25}" dt="2023-02-22T15:17:35.598" v="4269" actId="164"/>
          <ac:picMkLst>
            <pc:docMk/>
            <pc:sldMk cId="2447405935" sldId="2928"/>
            <ac:picMk id="20" creationId="{887A3693-16E3-4B64-4AC6-18A0332F41BB}"/>
          </ac:picMkLst>
        </pc:picChg>
      </pc:sldChg>
      <pc:sldChg chg="addSp delSp modSp add mod">
        <pc:chgData name="BRACHET Aline" userId="f6451750-3403-4774-b871-f918b72c327e" providerId="ADAL" clId="{BE8D97CF-B40C-4F35-85A5-B994EB648F25}" dt="2023-02-22T15:16:05.580" v="4227" actId="1076"/>
        <pc:sldMkLst>
          <pc:docMk/>
          <pc:sldMk cId="2756577491" sldId="2929"/>
        </pc:sldMkLst>
        <pc:spChg chg="add mod">
          <ac:chgData name="BRACHET Aline" userId="f6451750-3403-4774-b871-f918b72c327e" providerId="ADAL" clId="{BE8D97CF-B40C-4F35-85A5-B994EB648F25}" dt="2023-02-22T15:16:05.580" v="4227" actId="1076"/>
          <ac:spMkLst>
            <pc:docMk/>
            <pc:sldMk cId="2756577491" sldId="2929"/>
            <ac:spMk id="11" creationId="{D8D36596-7214-D6D2-4417-0C730274AFDB}"/>
          </ac:spMkLst>
        </pc:spChg>
        <pc:spChg chg="add del mod">
          <ac:chgData name="BRACHET Aline" userId="f6451750-3403-4774-b871-f918b72c327e" providerId="ADAL" clId="{BE8D97CF-B40C-4F35-85A5-B994EB648F25}" dt="2023-02-22T15:12:21.612" v="4150" actId="478"/>
          <ac:spMkLst>
            <pc:docMk/>
            <pc:sldMk cId="2756577491" sldId="2929"/>
            <ac:spMk id="12" creationId="{3D20637D-8592-E10B-0161-E6757B9A464A}"/>
          </ac:spMkLst>
        </pc:spChg>
        <pc:picChg chg="add del mod">
          <ac:chgData name="BRACHET Aline" userId="f6451750-3403-4774-b871-f918b72c327e" providerId="ADAL" clId="{BE8D97CF-B40C-4F35-85A5-B994EB648F25}" dt="2023-02-22T14:13:50.507" v="3109" actId="21"/>
          <ac:picMkLst>
            <pc:docMk/>
            <pc:sldMk cId="2756577491" sldId="2929"/>
            <ac:picMk id="5" creationId="{C7BBF5A3-4F4A-29FE-4C93-3CAE10022F6E}"/>
          </ac:picMkLst>
        </pc:picChg>
        <pc:picChg chg="add del mod">
          <ac:chgData name="BRACHET Aline" userId="f6451750-3403-4774-b871-f918b72c327e" providerId="ADAL" clId="{BE8D97CF-B40C-4F35-85A5-B994EB648F25}" dt="2023-02-22T15:12:19.661" v="4148" actId="478"/>
          <ac:picMkLst>
            <pc:docMk/>
            <pc:sldMk cId="2756577491" sldId="2929"/>
            <ac:picMk id="8" creationId="{ECC3BDC8-4F98-2C78-1A6B-5B34FCC3A1CD}"/>
          </ac:picMkLst>
        </pc:picChg>
        <pc:picChg chg="add del mod modCrop">
          <ac:chgData name="BRACHET Aline" userId="f6451750-3403-4774-b871-f918b72c327e" providerId="ADAL" clId="{BE8D97CF-B40C-4F35-85A5-B994EB648F25}" dt="2023-02-22T15:12:20.096" v="4149" actId="478"/>
          <ac:picMkLst>
            <pc:docMk/>
            <pc:sldMk cId="2756577491" sldId="2929"/>
            <ac:picMk id="10" creationId="{2FAD7A44-9E1F-5FD6-18D3-E46D98706454}"/>
          </ac:picMkLst>
        </pc:picChg>
        <pc:picChg chg="add mod">
          <ac:chgData name="BRACHET Aline" userId="f6451750-3403-4774-b871-f918b72c327e" providerId="ADAL" clId="{BE8D97CF-B40C-4F35-85A5-B994EB648F25}" dt="2023-02-22T15:15:47.292" v="4212" actId="1076"/>
          <ac:picMkLst>
            <pc:docMk/>
            <pc:sldMk cId="2756577491" sldId="2929"/>
            <ac:picMk id="14" creationId="{C36F2C04-BAC1-38F2-B057-ACA4CF2EC17C}"/>
          </ac:picMkLst>
        </pc:picChg>
        <pc:picChg chg="add mod modCrop">
          <ac:chgData name="BRACHET Aline" userId="f6451750-3403-4774-b871-f918b72c327e" providerId="ADAL" clId="{BE8D97CF-B40C-4F35-85A5-B994EB648F25}" dt="2023-02-22T15:15:55.836" v="4218" actId="1036"/>
          <ac:picMkLst>
            <pc:docMk/>
            <pc:sldMk cId="2756577491" sldId="2929"/>
            <ac:picMk id="16" creationId="{ECA3FC99-FF70-EC57-536B-B51528B876DE}"/>
          </ac:picMkLst>
        </pc:picChg>
        <pc:picChg chg="del">
          <ac:chgData name="BRACHET Aline" userId="f6451750-3403-4774-b871-f918b72c327e" providerId="ADAL" clId="{BE8D97CF-B40C-4F35-85A5-B994EB648F25}" dt="2023-02-22T14:13:27.568" v="3102" actId="478"/>
          <ac:picMkLst>
            <pc:docMk/>
            <pc:sldMk cId="2756577491" sldId="2929"/>
            <ac:picMk id="31" creationId="{D21C0DA1-1ED4-CE4E-BB3C-D6F49D6A59FC}"/>
          </ac:picMkLst>
        </pc:picChg>
      </pc:sldChg>
      <pc:sldChg chg="addSp delSp modSp add mod">
        <pc:chgData name="BRACHET Aline" userId="f6451750-3403-4774-b871-f918b72c327e" providerId="ADAL" clId="{BE8D97CF-B40C-4F35-85A5-B994EB648F25}" dt="2023-02-22T15:19:27.397" v="4318" actId="20577"/>
        <pc:sldMkLst>
          <pc:docMk/>
          <pc:sldMk cId="4280094633" sldId="2930"/>
        </pc:sldMkLst>
        <pc:spChg chg="add mod">
          <ac:chgData name="BRACHET Aline" userId="f6451750-3403-4774-b871-f918b72c327e" providerId="ADAL" clId="{BE8D97CF-B40C-4F35-85A5-B994EB648F25}" dt="2023-02-22T15:19:27.397" v="4318" actId="20577"/>
          <ac:spMkLst>
            <pc:docMk/>
            <pc:sldMk cId="4280094633" sldId="2930"/>
            <ac:spMk id="9" creationId="{DB9A74AA-3F11-4B12-AF13-EB79BB38E0E1}"/>
          </ac:spMkLst>
        </pc:spChg>
        <pc:spChg chg="add del mod">
          <ac:chgData name="BRACHET Aline" userId="f6451750-3403-4774-b871-f918b72c327e" providerId="ADAL" clId="{BE8D97CF-B40C-4F35-85A5-B994EB648F25}" dt="2023-02-22T15:12:28.551" v="4156" actId="478"/>
          <ac:spMkLst>
            <pc:docMk/>
            <pc:sldMk cId="4280094633" sldId="2930"/>
            <ac:spMk id="11" creationId="{4E7DE8D1-A1E1-DD47-1428-BBBD58339A16}"/>
          </ac:spMkLst>
        </pc:spChg>
        <pc:grpChg chg="add mod">
          <ac:chgData name="BRACHET Aline" userId="f6451750-3403-4774-b871-f918b72c327e" providerId="ADAL" clId="{BE8D97CF-B40C-4F35-85A5-B994EB648F25}" dt="2023-02-22T15:19:17.693" v="4307" actId="1076"/>
          <ac:grpSpMkLst>
            <pc:docMk/>
            <pc:sldMk cId="4280094633" sldId="2930"/>
            <ac:grpSpMk id="18" creationId="{0BC66EC5-F01E-B0E2-EAF2-D306B508D388}"/>
          </ac:grpSpMkLst>
        </pc:grpChg>
        <pc:picChg chg="add del mod modCrop">
          <ac:chgData name="BRACHET Aline" userId="f6451750-3403-4774-b871-f918b72c327e" providerId="ADAL" clId="{BE8D97CF-B40C-4F35-85A5-B994EB648F25}" dt="2023-02-22T15:12:26.621" v="4154" actId="478"/>
          <ac:picMkLst>
            <pc:docMk/>
            <pc:sldMk cId="4280094633" sldId="2930"/>
            <ac:picMk id="5" creationId="{9BD10A35-97A5-BB3C-F4D4-8390E22FC396}"/>
          </ac:picMkLst>
        </pc:picChg>
        <pc:picChg chg="add del mod modCrop">
          <ac:chgData name="BRACHET Aline" userId="f6451750-3403-4774-b871-f918b72c327e" providerId="ADAL" clId="{BE8D97CF-B40C-4F35-85A5-B994EB648F25}" dt="2023-02-22T15:12:27.053" v="4155" actId="478"/>
          <ac:picMkLst>
            <pc:docMk/>
            <pc:sldMk cId="4280094633" sldId="2930"/>
            <ac:picMk id="8" creationId="{435D8EC4-87A2-BDC4-D169-314F2ABACFFB}"/>
          </ac:picMkLst>
        </pc:picChg>
        <pc:picChg chg="del">
          <ac:chgData name="BRACHET Aline" userId="f6451750-3403-4774-b871-f918b72c327e" providerId="ADAL" clId="{BE8D97CF-B40C-4F35-85A5-B994EB648F25}" dt="2023-02-22T14:21:22.686" v="3190" actId="478"/>
          <ac:picMkLst>
            <pc:docMk/>
            <pc:sldMk cId="4280094633" sldId="2930"/>
            <ac:picMk id="10" creationId="{A0B135E4-BBC2-A16A-7EEA-89DB74CFDF30}"/>
          </ac:picMkLst>
        </pc:picChg>
        <pc:picChg chg="del">
          <ac:chgData name="BRACHET Aline" userId="f6451750-3403-4774-b871-f918b72c327e" providerId="ADAL" clId="{BE8D97CF-B40C-4F35-85A5-B994EB648F25}" dt="2023-02-22T14:21:23.179" v="3191" actId="478"/>
          <ac:picMkLst>
            <pc:docMk/>
            <pc:sldMk cId="4280094633" sldId="2930"/>
            <ac:picMk id="13" creationId="{2F15397F-7445-D733-CBB7-2CB2A7059061}"/>
          </ac:picMkLst>
        </pc:picChg>
        <pc:picChg chg="add mod modCrop">
          <ac:chgData name="BRACHET Aline" userId="f6451750-3403-4774-b871-f918b72c327e" providerId="ADAL" clId="{BE8D97CF-B40C-4F35-85A5-B994EB648F25}" dt="2023-02-22T15:19:11.625" v="4305" actId="164"/>
          <ac:picMkLst>
            <pc:docMk/>
            <pc:sldMk cId="4280094633" sldId="2930"/>
            <ac:picMk id="14" creationId="{62F20412-C382-B233-010E-A0753725269E}"/>
          </ac:picMkLst>
        </pc:picChg>
        <pc:picChg chg="add mod modCrop">
          <ac:chgData name="BRACHET Aline" userId="f6451750-3403-4774-b871-f918b72c327e" providerId="ADAL" clId="{BE8D97CF-B40C-4F35-85A5-B994EB648F25}" dt="2023-02-22T15:19:19.976" v="4310" actId="1036"/>
          <ac:picMkLst>
            <pc:docMk/>
            <pc:sldMk cId="4280094633" sldId="2930"/>
            <ac:picMk id="16" creationId="{BE425A8D-7067-3109-875C-E0C2235C979D}"/>
          </ac:picMkLst>
        </pc:picChg>
        <pc:picChg chg="add mod modCrop">
          <ac:chgData name="BRACHET Aline" userId="f6451750-3403-4774-b871-f918b72c327e" providerId="ADAL" clId="{BE8D97CF-B40C-4F35-85A5-B994EB648F25}" dt="2023-02-22T15:19:11.625" v="4305" actId="164"/>
          <ac:picMkLst>
            <pc:docMk/>
            <pc:sldMk cId="4280094633" sldId="2930"/>
            <ac:picMk id="17" creationId="{B62672B1-50AA-AB53-1E5B-E44C6D393A1C}"/>
          </ac:picMkLst>
        </pc:picChg>
      </pc:sldChg>
      <pc:sldChg chg="addSp delSp modSp add mod">
        <pc:chgData name="BRACHET Aline" userId="f6451750-3403-4774-b871-f918b72c327e" providerId="ADAL" clId="{BE8D97CF-B40C-4F35-85A5-B994EB648F25}" dt="2023-02-22T15:21:08.619" v="4350" actId="1076"/>
        <pc:sldMkLst>
          <pc:docMk/>
          <pc:sldMk cId="1250914904" sldId="2931"/>
        </pc:sldMkLst>
        <pc:spChg chg="add mod">
          <ac:chgData name="BRACHET Aline" userId="f6451750-3403-4774-b871-f918b72c327e" providerId="ADAL" clId="{BE8D97CF-B40C-4F35-85A5-B994EB648F25}" dt="2023-02-22T15:21:08.619" v="4350" actId="1076"/>
          <ac:spMkLst>
            <pc:docMk/>
            <pc:sldMk cId="1250914904" sldId="2931"/>
            <ac:spMk id="11" creationId="{DE41BAC5-3A31-7FBF-CA77-12D2E048ADFC}"/>
          </ac:spMkLst>
        </pc:spChg>
        <pc:spChg chg="add del mod">
          <ac:chgData name="BRACHET Aline" userId="f6451750-3403-4774-b871-f918b72c327e" providerId="ADAL" clId="{BE8D97CF-B40C-4F35-85A5-B994EB648F25}" dt="2023-02-22T15:12:31.604" v="4159" actId="478"/>
          <ac:spMkLst>
            <pc:docMk/>
            <pc:sldMk cId="1250914904" sldId="2931"/>
            <ac:spMk id="12" creationId="{B68F9259-F6E4-E82F-0472-7BF599C94F77}"/>
          </ac:spMkLst>
        </pc:spChg>
        <pc:grpChg chg="add mod">
          <ac:chgData name="BRACHET Aline" userId="f6451750-3403-4774-b871-f918b72c327e" providerId="ADAL" clId="{BE8D97CF-B40C-4F35-85A5-B994EB648F25}" dt="2023-02-22T15:20:53.724" v="4338" actId="14100"/>
          <ac:grpSpMkLst>
            <pc:docMk/>
            <pc:sldMk cId="1250914904" sldId="2931"/>
            <ac:grpSpMk id="18" creationId="{1195F154-DC38-AD74-188A-DA7BDDA29838}"/>
          </ac:grpSpMkLst>
        </pc:grpChg>
        <pc:picChg chg="del">
          <ac:chgData name="BRACHET Aline" userId="f6451750-3403-4774-b871-f918b72c327e" providerId="ADAL" clId="{BE8D97CF-B40C-4F35-85A5-B994EB648F25}" dt="2023-02-22T14:22:26.799" v="3211" actId="478"/>
          <ac:picMkLst>
            <pc:docMk/>
            <pc:sldMk cId="1250914904" sldId="2931"/>
            <ac:picMk id="5" creationId="{9BD10A35-97A5-BB3C-F4D4-8390E22FC396}"/>
          </ac:picMkLst>
        </pc:picChg>
        <pc:picChg chg="add del mod">
          <ac:chgData name="BRACHET Aline" userId="f6451750-3403-4774-b871-f918b72c327e" providerId="ADAL" clId="{BE8D97CF-B40C-4F35-85A5-B994EB648F25}" dt="2023-02-22T15:12:30.064" v="4157" actId="478"/>
          <ac:picMkLst>
            <pc:docMk/>
            <pc:sldMk cId="1250914904" sldId="2931"/>
            <ac:picMk id="7" creationId="{1222C532-880F-B6E1-13DF-378546BE0C11}"/>
          </ac:picMkLst>
        </pc:picChg>
        <pc:picChg chg="del">
          <ac:chgData name="BRACHET Aline" userId="f6451750-3403-4774-b871-f918b72c327e" providerId="ADAL" clId="{BE8D97CF-B40C-4F35-85A5-B994EB648F25}" dt="2023-02-22T14:22:27.238" v="3212" actId="478"/>
          <ac:picMkLst>
            <pc:docMk/>
            <pc:sldMk cId="1250914904" sldId="2931"/>
            <ac:picMk id="8" creationId="{435D8EC4-87A2-BDC4-D169-314F2ABACFFB}"/>
          </ac:picMkLst>
        </pc:picChg>
        <pc:picChg chg="add del mod modCrop">
          <ac:chgData name="BRACHET Aline" userId="f6451750-3403-4774-b871-f918b72c327e" providerId="ADAL" clId="{BE8D97CF-B40C-4F35-85A5-B994EB648F25}" dt="2023-02-22T15:12:30.461" v="4158" actId="478"/>
          <ac:picMkLst>
            <pc:docMk/>
            <pc:sldMk cId="1250914904" sldId="2931"/>
            <ac:picMk id="10" creationId="{13228B77-392D-9D8F-DF9A-420FA57F91AE}"/>
          </ac:picMkLst>
        </pc:picChg>
        <pc:picChg chg="add mod modCrop">
          <ac:chgData name="BRACHET Aline" userId="f6451750-3403-4774-b871-f918b72c327e" providerId="ADAL" clId="{BE8D97CF-B40C-4F35-85A5-B994EB648F25}" dt="2023-02-22T15:20:50.518" v="4337" actId="164"/>
          <ac:picMkLst>
            <pc:docMk/>
            <pc:sldMk cId="1250914904" sldId="2931"/>
            <ac:picMk id="14" creationId="{AB0EB9D2-8632-8746-E6D9-09F36A540B52}"/>
          </ac:picMkLst>
        </pc:picChg>
        <pc:picChg chg="add mod modCrop">
          <ac:chgData name="BRACHET Aline" userId="f6451750-3403-4774-b871-f918b72c327e" providerId="ADAL" clId="{BE8D97CF-B40C-4F35-85A5-B994EB648F25}" dt="2023-02-22T15:20:59.434" v="4339" actId="1035"/>
          <ac:picMkLst>
            <pc:docMk/>
            <pc:sldMk cId="1250914904" sldId="2931"/>
            <ac:picMk id="16" creationId="{7A65B6C0-DA66-6783-575B-E7A23F32C07B}"/>
          </ac:picMkLst>
        </pc:picChg>
        <pc:picChg chg="add mod modCrop">
          <ac:chgData name="BRACHET Aline" userId="f6451750-3403-4774-b871-f918b72c327e" providerId="ADAL" clId="{BE8D97CF-B40C-4F35-85A5-B994EB648F25}" dt="2023-02-22T15:20:50.518" v="4337" actId="164"/>
          <ac:picMkLst>
            <pc:docMk/>
            <pc:sldMk cId="1250914904" sldId="2931"/>
            <ac:picMk id="17" creationId="{14C6D6E8-932A-38FA-38E7-CF8E7A003ED4}"/>
          </ac:picMkLst>
        </pc:picChg>
      </pc:sldChg>
      <pc:sldChg chg="addSp delSp modSp add mod">
        <pc:chgData name="BRACHET Aline" userId="f6451750-3403-4774-b871-f918b72c327e" providerId="ADAL" clId="{BE8D97CF-B40C-4F35-85A5-B994EB648F25}" dt="2023-02-22T15:22:51.077" v="4383" actId="1076"/>
        <pc:sldMkLst>
          <pc:docMk/>
          <pc:sldMk cId="21048188" sldId="2932"/>
        </pc:sldMkLst>
        <pc:spChg chg="add mod">
          <ac:chgData name="BRACHET Aline" userId="f6451750-3403-4774-b871-f918b72c327e" providerId="ADAL" clId="{BE8D97CF-B40C-4F35-85A5-B994EB648F25}" dt="2023-02-22T15:22:51.077" v="4383" actId="1076"/>
          <ac:spMkLst>
            <pc:docMk/>
            <pc:sldMk cId="21048188" sldId="2932"/>
            <ac:spMk id="11" creationId="{0A4BE9F9-F35B-83E6-4DDA-9B474E27B41C}"/>
          </ac:spMkLst>
        </pc:spChg>
        <pc:spChg chg="add del mod">
          <ac:chgData name="BRACHET Aline" userId="f6451750-3403-4774-b871-f918b72c327e" providerId="ADAL" clId="{BE8D97CF-B40C-4F35-85A5-B994EB648F25}" dt="2023-02-22T15:12:36.684" v="4162" actId="478"/>
          <ac:spMkLst>
            <pc:docMk/>
            <pc:sldMk cId="21048188" sldId="2932"/>
            <ac:spMk id="12" creationId="{1B887192-C715-D447-5A14-91BF6D441B2B}"/>
          </ac:spMkLst>
        </pc:spChg>
        <pc:grpChg chg="add mod">
          <ac:chgData name="BRACHET Aline" userId="f6451750-3403-4774-b871-f918b72c327e" providerId="ADAL" clId="{BE8D97CF-B40C-4F35-85A5-B994EB648F25}" dt="2023-02-22T15:22:47.603" v="4382" actId="1076"/>
          <ac:grpSpMkLst>
            <pc:docMk/>
            <pc:sldMk cId="21048188" sldId="2932"/>
            <ac:grpSpMk id="18" creationId="{DA01232E-97D8-C365-E513-8454B3E19713}"/>
          </ac:grpSpMkLst>
        </pc:grpChg>
        <pc:picChg chg="add del mod">
          <ac:chgData name="BRACHET Aline" userId="f6451750-3403-4774-b871-f918b72c327e" providerId="ADAL" clId="{BE8D97CF-B40C-4F35-85A5-B994EB648F25}" dt="2023-02-22T15:12:35.086" v="4160" actId="478"/>
          <ac:picMkLst>
            <pc:docMk/>
            <pc:sldMk cId="21048188" sldId="2932"/>
            <ac:picMk id="5" creationId="{2856F893-AEB2-2AE3-0E8A-58E42F00A615}"/>
          </ac:picMkLst>
        </pc:picChg>
        <pc:picChg chg="del">
          <ac:chgData name="BRACHET Aline" userId="f6451750-3403-4774-b871-f918b72c327e" providerId="ADAL" clId="{BE8D97CF-B40C-4F35-85A5-B994EB648F25}" dt="2023-02-22T14:23:59.099" v="3231" actId="478"/>
          <ac:picMkLst>
            <pc:docMk/>
            <pc:sldMk cId="21048188" sldId="2932"/>
            <ac:picMk id="7" creationId="{1222C532-880F-B6E1-13DF-378546BE0C11}"/>
          </ac:picMkLst>
        </pc:picChg>
        <pc:picChg chg="add del mod modCrop">
          <ac:chgData name="BRACHET Aline" userId="f6451750-3403-4774-b871-f918b72c327e" providerId="ADAL" clId="{BE8D97CF-B40C-4F35-85A5-B994EB648F25}" dt="2023-02-22T15:12:35.525" v="4161" actId="478"/>
          <ac:picMkLst>
            <pc:docMk/>
            <pc:sldMk cId="21048188" sldId="2932"/>
            <ac:picMk id="9" creationId="{4EBEF25E-B304-A948-9168-4584A4F03B4D}"/>
          </ac:picMkLst>
        </pc:picChg>
        <pc:picChg chg="del">
          <ac:chgData name="BRACHET Aline" userId="f6451750-3403-4774-b871-f918b72c327e" providerId="ADAL" clId="{BE8D97CF-B40C-4F35-85A5-B994EB648F25}" dt="2023-02-22T14:23:59.595" v="3232" actId="478"/>
          <ac:picMkLst>
            <pc:docMk/>
            <pc:sldMk cId="21048188" sldId="2932"/>
            <ac:picMk id="10" creationId="{13228B77-392D-9D8F-DF9A-420FA57F91AE}"/>
          </ac:picMkLst>
        </pc:picChg>
        <pc:picChg chg="add mod modCrop">
          <ac:chgData name="BRACHET Aline" userId="f6451750-3403-4774-b871-f918b72c327e" providerId="ADAL" clId="{BE8D97CF-B40C-4F35-85A5-B994EB648F25}" dt="2023-02-22T15:22:30.672" v="4370" actId="164"/>
          <ac:picMkLst>
            <pc:docMk/>
            <pc:sldMk cId="21048188" sldId="2932"/>
            <ac:picMk id="14" creationId="{71E0785F-787D-F320-CC44-BAD7C73A8C16}"/>
          </ac:picMkLst>
        </pc:picChg>
        <pc:picChg chg="add mod modCrop">
          <ac:chgData name="BRACHET Aline" userId="f6451750-3403-4774-b871-f918b72c327e" providerId="ADAL" clId="{BE8D97CF-B40C-4F35-85A5-B994EB648F25}" dt="2023-02-22T15:22:30.672" v="4370" actId="164"/>
          <ac:picMkLst>
            <pc:docMk/>
            <pc:sldMk cId="21048188" sldId="2932"/>
            <ac:picMk id="16" creationId="{9814A084-A082-D9E8-460F-80BE3F568AEE}"/>
          </ac:picMkLst>
        </pc:picChg>
        <pc:picChg chg="add mod modCrop">
          <ac:chgData name="BRACHET Aline" userId="f6451750-3403-4774-b871-f918b72c327e" providerId="ADAL" clId="{BE8D97CF-B40C-4F35-85A5-B994EB648F25}" dt="2023-02-22T15:22:30.672" v="4370" actId="164"/>
          <ac:picMkLst>
            <pc:docMk/>
            <pc:sldMk cId="21048188" sldId="2932"/>
            <ac:picMk id="17" creationId="{79D95DB6-DF33-182A-A25B-1322757DC3B3}"/>
          </ac:picMkLst>
        </pc:picChg>
      </pc:sldChg>
      <pc:sldChg chg="addSp delSp modSp add mod">
        <pc:chgData name="BRACHET Aline" userId="f6451750-3403-4774-b871-f918b72c327e" providerId="ADAL" clId="{BE8D97CF-B40C-4F35-85A5-B994EB648F25}" dt="2023-02-22T14:43:16.792" v="3536" actId="1076"/>
        <pc:sldMkLst>
          <pc:docMk/>
          <pc:sldMk cId="1504970149" sldId="2933"/>
        </pc:sldMkLst>
        <pc:spChg chg="del">
          <ac:chgData name="BRACHET Aline" userId="f6451750-3403-4774-b871-f918b72c327e" providerId="ADAL" clId="{BE8D97CF-B40C-4F35-85A5-B994EB648F25}" dt="2023-02-22T14:25:45.995" v="3283" actId="478"/>
          <ac:spMkLst>
            <pc:docMk/>
            <pc:sldMk cId="1504970149" sldId="2933"/>
            <ac:spMk id="8" creationId="{0B77041B-CF9C-8162-A924-538DD4B526DB}"/>
          </ac:spMkLst>
        </pc:spChg>
        <pc:spChg chg="del">
          <ac:chgData name="BRACHET Aline" userId="f6451750-3403-4774-b871-f918b72c327e" providerId="ADAL" clId="{BE8D97CF-B40C-4F35-85A5-B994EB648F25}" dt="2023-02-22T14:25:44.570" v="3282" actId="478"/>
          <ac:spMkLst>
            <pc:docMk/>
            <pc:sldMk cId="1504970149" sldId="2933"/>
            <ac:spMk id="11" creationId="{13684BF2-46FF-C188-010C-2EA08360BCE6}"/>
          </ac:spMkLst>
        </pc:spChg>
        <pc:spChg chg="del">
          <ac:chgData name="BRACHET Aline" userId="f6451750-3403-4774-b871-f918b72c327e" providerId="ADAL" clId="{BE8D97CF-B40C-4F35-85A5-B994EB648F25}" dt="2023-02-22T14:25:42.446" v="3281" actId="478"/>
          <ac:spMkLst>
            <pc:docMk/>
            <pc:sldMk cId="1504970149" sldId="2933"/>
            <ac:spMk id="12" creationId="{F8D8DE93-6D4C-48FF-9AC7-D4821A98F348}"/>
          </ac:spMkLst>
        </pc:spChg>
        <pc:spChg chg="del">
          <ac:chgData name="BRACHET Aline" userId="f6451750-3403-4774-b871-f918b72c327e" providerId="ADAL" clId="{BE8D97CF-B40C-4F35-85A5-B994EB648F25}" dt="2023-02-22T14:25:49.972" v="3288" actId="478"/>
          <ac:spMkLst>
            <pc:docMk/>
            <pc:sldMk cId="1504970149" sldId="2933"/>
            <ac:spMk id="13" creationId="{A7BA13F4-7AC8-496C-BADA-8C8D0C872DC6}"/>
          </ac:spMkLst>
        </pc:spChg>
        <pc:spChg chg="del mod">
          <ac:chgData name="BRACHET Aline" userId="f6451750-3403-4774-b871-f918b72c327e" providerId="ADAL" clId="{BE8D97CF-B40C-4F35-85A5-B994EB648F25}" dt="2023-02-22T14:25:52.552" v="3291" actId="478"/>
          <ac:spMkLst>
            <pc:docMk/>
            <pc:sldMk cId="1504970149" sldId="2933"/>
            <ac:spMk id="14" creationId="{3D075053-CF52-4D3E-814B-934F853F4A29}"/>
          </ac:spMkLst>
        </pc:spChg>
        <pc:spChg chg="del mod">
          <ac:chgData name="BRACHET Aline" userId="f6451750-3403-4774-b871-f918b72c327e" providerId="ADAL" clId="{BE8D97CF-B40C-4F35-85A5-B994EB648F25}" dt="2023-02-22T14:25:48.880" v="3287" actId="478"/>
          <ac:spMkLst>
            <pc:docMk/>
            <pc:sldMk cId="1504970149" sldId="2933"/>
            <ac:spMk id="16" creationId="{E97B7112-5DEE-4332-9B33-86F3CE5190A9}"/>
          </ac:spMkLst>
        </pc:spChg>
        <pc:spChg chg="del">
          <ac:chgData name="BRACHET Aline" userId="f6451750-3403-4774-b871-f918b72c327e" providerId="ADAL" clId="{BE8D97CF-B40C-4F35-85A5-B994EB648F25}" dt="2023-02-22T14:25:44.570" v="3282" actId="478"/>
          <ac:spMkLst>
            <pc:docMk/>
            <pc:sldMk cId="1504970149" sldId="2933"/>
            <ac:spMk id="18" creationId="{0B0A3438-D41A-EE6D-44AA-AC2B94518484}"/>
          </ac:spMkLst>
        </pc:spChg>
        <pc:spChg chg="del">
          <ac:chgData name="BRACHET Aline" userId="f6451750-3403-4774-b871-f918b72c327e" providerId="ADAL" clId="{BE8D97CF-B40C-4F35-85A5-B994EB648F25}" dt="2023-02-22T14:25:51.411" v="3290" actId="478"/>
          <ac:spMkLst>
            <pc:docMk/>
            <pc:sldMk cId="1504970149" sldId="2933"/>
            <ac:spMk id="20" creationId="{13729CAA-D3A6-7D8F-6101-32E7DB0C8BA8}"/>
          </ac:spMkLst>
        </pc:spChg>
        <pc:spChg chg="del">
          <ac:chgData name="BRACHET Aline" userId="f6451750-3403-4774-b871-f918b72c327e" providerId="ADAL" clId="{BE8D97CF-B40C-4F35-85A5-B994EB648F25}" dt="2023-02-22T14:25:44.570" v="3282" actId="478"/>
          <ac:spMkLst>
            <pc:docMk/>
            <pc:sldMk cId="1504970149" sldId="2933"/>
            <ac:spMk id="21" creationId="{A27C606E-05EF-4C6B-BA9F-E4E670F24815}"/>
          </ac:spMkLst>
        </pc:spChg>
        <pc:spChg chg="del">
          <ac:chgData name="BRACHET Aline" userId="f6451750-3403-4774-b871-f918b72c327e" providerId="ADAL" clId="{BE8D97CF-B40C-4F35-85A5-B994EB648F25}" dt="2023-02-22T14:25:44.570" v="3282" actId="478"/>
          <ac:spMkLst>
            <pc:docMk/>
            <pc:sldMk cId="1504970149" sldId="2933"/>
            <ac:spMk id="23" creationId="{A5FA4AEB-FB4A-4712-AE46-D5C6F3232494}"/>
          </ac:spMkLst>
        </pc:spChg>
        <pc:spChg chg="del">
          <ac:chgData name="BRACHET Aline" userId="f6451750-3403-4774-b871-f918b72c327e" providerId="ADAL" clId="{BE8D97CF-B40C-4F35-85A5-B994EB648F25}" dt="2023-02-22T14:25:40.297" v="3279" actId="478"/>
          <ac:spMkLst>
            <pc:docMk/>
            <pc:sldMk cId="1504970149" sldId="2933"/>
            <ac:spMk id="24" creationId="{E3923ACF-C2EE-DD76-B268-D4C3E6739AA6}"/>
          </ac:spMkLst>
        </pc:spChg>
        <pc:spChg chg="del">
          <ac:chgData name="BRACHET Aline" userId="f6451750-3403-4774-b871-f918b72c327e" providerId="ADAL" clId="{BE8D97CF-B40C-4F35-85A5-B994EB648F25}" dt="2023-02-22T14:25:41.299" v="3280" actId="478"/>
          <ac:spMkLst>
            <pc:docMk/>
            <pc:sldMk cId="1504970149" sldId="2933"/>
            <ac:spMk id="25" creationId="{8CDBDA73-3A1C-5065-2E50-73702201B126}"/>
          </ac:spMkLst>
        </pc:spChg>
        <pc:spChg chg="add mod">
          <ac:chgData name="BRACHET Aline" userId="f6451750-3403-4774-b871-f918b72c327e" providerId="ADAL" clId="{BE8D97CF-B40C-4F35-85A5-B994EB648F25}" dt="2023-02-22T14:41:16.802" v="3506" actId="164"/>
          <ac:spMkLst>
            <pc:docMk/>
            <pc:sldMk cId="1504970149" sldId="2933"/>
            <ac:spMk id="26" creationId="{807D1FDD-9148-91F9-AEC9-9F70334489DD}"/>
          </ac:spMkLst>
        </pc:spChg>
        <pc:spChg chg="add del mod">
          <ac:chgData name="BRACHET Aline" userId="f6451750-3403-4774-b871-f918b72c327e" providerId="ADAL" clId="{BE8D97CF-B40C-4F35-85A5-B994EB648F25}" dt="2023-02-22T14:43:10.446" v="3535" actId="478"/>
          <ac:spMkLst>
            <pc:docMk/>
            <pc:sldMk cId="1504970149" sldId="2933"/>
            <ac:spMk id="27" creationId="{07564E94-932C-BDE0-7882-324415437F0A}"/>
          </ac:spMkLst>
        </pc:spChg>
        <pc:grpChg chg="add mod">
          <ac:chgData name="BRACHET Aline" userId="f6451750-3403-4774-b871-f918b72c327e" providerId="ADAL" clId="{BE8D97CF-B40C-4F35-85A5-B994EB648F25}" dt="2023-02-22T14:41:16.802" v="3506" actId="164"/>
          <ac:grpSpMkLst>
            <pc:docMk/>
            <pc:sldMk cId="1504970149" sldId="2933"/>
            <ac:grpSpMk id="33" creationId="{D13C95D9-AE0D-0565-7259-171F29A30E08}"/>
          </ac:grpSpMkLst>
        </pc:grpChg>
        <pc:grpChg chg="add mod">
          <ac:chgData name="BRACHET Aline" userId="f6451750-3403-4774-b871-f918b72c327e" providerId="ADAL" clId="{BE8D97CF-B40C-4F35-85A5-B994EB648F25}" dt="2023-02-22T14:43:16.792" v="3536" actId="1076"/>
          <ac:grpSpMkLst>
            <pc:docMk/>
            <pc:sldMk cId="1504970149" sldId="2933"/>
            <ac:grpSpMk id="34" creationId="{BA07EEE7-1C50-EF58-2F4F-B74CA23F6C31}"/>
          </ac:grpSpMkLst>
        </pc:grpChg>
        <pc:picChg chg="del">
          <ac:chgData name="BRACHET Aline" userId="f6451750-3403-4774-b871-f918b72c327e" providerId="ADAL" clId="{BE8D97CF-B40C-4F35-85A5-B994EB648F25}" dt="2023-02-22T14:25:38.946" v="3278" actId="478"/>
          <ac:picMkLst>
            <pc:docMk/>
            <pc:sldMk cId="1504970149" sldId="2933"/>
            <ac:picMk id="4" creationId="{9D054DD8-A404-EBCD-B362-F95F5F5D4657}"/>
          </ac:picMkLst>
        </pc:picChg>
        <pc:picChg chg="add del mod modCrop">
          <ac:chgData name="BRACHET Aline" userId="f6451750-3403-4774-b871-f918b72c327e" providerId="ADAL" clId="{BE8D97CF-B40C-4F35-85A5-B994EB648F25}" dt="2023-02-22T14:39:39.985" v="3464" actId="478"/>
          <ac:picMkLst>
            <pc:docMk/>
            <pc:sldMk cId="1504970149" sldId="2933"/>
            <ac:picMk id="5" creationId="{EB623E1F-B328-017A-0BEB-05AFEFA9DB6A}"/>
          </ac:picMkLst>
        </pc:picChg>
        <pc:picChg chg="del">
          <ac:chgData name="BRACHET Aline" userId="f6451750-3403-4774-b871-f918b72c327e" providerId="ADAL" clId="{BE8D97CF-B40C-4F35-85A5-B994EB648F25}" dt="2023-02-22T14:25:47.251" v="3285" actId="478"/>
          <ac:picMkLst>
            <pc:docMk/>
            <pc:sldMk cId="1504970149" sldId="2933"/>
            <ac:picMk id="7" creationId="{DB05F9E0-9A1B-61DE-0671-A75CE2C05AB3}"/>
          </ac:picMkLst>
        </pc:picChg>
        <pc:picChg chg="del">
          <ac:chgData name="BRACHET Aline" userId="f6451750-3403-4774-b871-f918b72c327e" providerId="ADAL" clId="{BE8D97CF-B40C-4F35-85A5-B994EB648F25}" dt="2023-02-22T14:25:46.684" v="3284" actId="478"/>
          <ac:picMkLst>
            <pc:docMk/>
            <pc:sldMk cId="1504970149" sldId="2933"/>
            <ac:picMk id="10" creationId="{3B4EF93D-93B5-42D8-A7CC-2931A5067D08}"/>
          </ac:picMkLst>
        </pc:picChg>
        <pc:picChg chg="add del mod modCrop">
          <ac:chgData name="BRACHET Aline" userId="f6451750-3403-4774-b871-f918b72c327e" providerId="ADAL" clId="{BE8D97CF-B40C-4F35-85A5-B994EB648F25}" dt="2023-02-22T14:39:40.465" v="3465" actId="478"/>
          <ac:picMkLst>
            <pc:docMk/>
            <pc:sldMk cId="1504970149" sldId="2933"/>
            <ac:picMk id="17" creationId="{0196C3DA-1692-0D96-CA00-7F14D5551608}"/>
          </ac:picMkLst>
        </pc:picChg>
        <pc:picChg chg="del">
          <ac:chgData name="BRACHET Aline" userId="f6451750-3403-4774-b871-f918b72c327e" providerId="ADAL" clId="{BE8D97CF-B40C-4F35-85A5-B994EB648F25}" dt="2023-02-22T14:25:44.570" v="3282" actId="478"/>
          <ac:picMkLst>
            <pc:docMk/>
            <pc:sldMk cId="1504970149" sldId="2933"/>
            <ac:picMk id="19" creationId="{6C58E381-D3DE-4279-A788-366BDD3EB100}"/>
          </ac:picMkLst>
        </pc:picChg>
        <pc:picChg chg="del">
          <ac:chgData name="BRACHET Aline" userId="f6451750-3403-4774-b871-f918b72c327e" providerId="ADAL" clId="{BE8D97CF-B40C-4F35-85A5-B994EB648F25}" dt="2023-02-22T14:25:44.570" v="3282" actId="478"/>
          <ac:picMkLst>
            <pc:docMk/>
            <pc:sldMk cId="1504970149" sldId="2933"/>
            <ac:picMk id="22" creationId="{F37E50F6-69C8-4F0E-BCFA-A0C95B42DFFF}"/>
          </ac:picMkLst>
        </pc:picChg>
        <pc:picChg chg="add mod modCrop">
          <ac:chgData name="BRACHET Aline" userId="f6451750-3403-4774-b871-f918b72c327e" providerId="ADAL" clId="{BE8D97CF-B40C-4F35-85A5-B994EB648F25}" dt="2023-02-22T14:40:57.441" v="3499" actId="732"/>
          <ac:picMkLst>
            <pc:docMk/>
            <pc:sldMk cId="1504970149" sldId="2933"/>
            <ac:picMk id="29" creationId="{1378F92A-AB29-189E-9820-63B74E1C8D96}"/>
          </ac:picMkLst>
        </pc:picChg>
        <pc:picChg chg="del">
          <ac:chgData name="BRACHET Aline" userId="f6451750-3403-4774-b871-f918b72c327e" providerId="ADAL" clId="{BE8D97CF-B40C-4F35-85A5-B994EB648F25}" dt="2023-02-22T14:25:44.570" v="3282" actId="478"/>
          <ac:picMkLst>
            <pc:docMk/>
            <pc:sldMk cId="1504970149" sldId="2933"/>
            <ac:picMk id="30" creationId="{AD0F868C-7050-2863-408F-70057AF0C1C6}"/>
          </ac:picMkLst>
        </pc:picChg>
        <pc:picChg chg="add mod">
          <ac:chgData name="BRACHET Aline" userId="f6451750-3403-4774-b871-f918b72c327e" providerId="ADAL" clId="{BE8D97CF-B40C-4F35-85A5-B994EB648F25}" dt="2023-02-22T14:41:08.040" v="3504" actId="1035"/>
          <ac:picMkLst>
            <pc:docMk/>
            <pc:sldMk cId="1504970149" sldId="2933"/>
            <ac:picMk id="32" creationId="{3CCF7220-59AE-21EB-D1BC-6AC957A6A5DD}"/>
          </ac:picMkLst>
        </pc:picChg>
        <pc:picChg chg="add del mod">
          <ac:chgData name="BRACHET Aline" userId="f6451750-3403-4774-b871-f918b72c327e" providerId="ADAL" clId="{BE8D97CF-B40C-4F35-85A5-B994EB648F25}" dt="2023-02-22T14:43:07.714" v="3533" actId="478"/>
          <ac:picMkLst>
            <pc:docMk/>
            <pc:sldMk cId="1504970149" sldId="2933"/>
            <ac:picMk id="36" creationId="{52F4D263-4A23-5984-E32F-55C19D18E1E3}"/>
          </ac:picMkLst>
        </pc:picChg>
        <pc:picChg chg="add del mod modCrop">
          <ac:chgData name="BRACHET Aline" userId="f6451750-3403-4774-b871-f918b72c327e" providerId="ADAL" clId="{BE8D97CF-B40C-4F35-85A5-B994EB648F25}" dt="2023-02-22T14:43:08.213" v="3534" actId="478"/>
          <ac:picMkLst>
            <pc:docMk/>
            <pc:sldMk cId="1504970149" sldId="2933"/>
            <ac:picMk id="38" creationId="{FEF111BD-1B47-B894-6EF2-A215894555F4}"/>
          </ac:picMkLst>
        </pc:picChg>
      </pc:sldChg>
      <pc:sldChg chg="addSp delSp modSp add mod">
        <pc:chgData name="BRACHET Aline" userId="f6451750-3403-4774-b871-f918b72c327e" providerId="ADAL" clId="{BE8D97CF-B40C-4F35-85A5-B994EB648F25}" dt="2023-02-22T15:02:05.135" v="3710" actId="1076"/>
        <pc:sldMkLst>
          <pc:docMk/>
          <pc:sldMk cId="2707997680" sldId="2934"/>
        </pc:sldMkLst>
        <pc:spChg chg="add mod">
          <ac:chgData name="BRACHET Aline" userId="f6451750-3403-4774-b871-f918b72c327e" providerId="ADAL" clId="{BE8D97CF-B40C-4F35-85A5-B994EB648F25}" dt="2023-02-22T15:02:05.135" v="3710" actId="1076"/>
          <ac:spMkLst>
            <pc:docMk/>
            <pc:sldMk cId="2707997680" sldId="2934"/>
            <ac:spMk id="14" creationId="{7E41310C-DF55-9FD1-5097-AD3DD9CD8BCE}"/>
          </ac:spMkLst>
        </pc:spChg>
        <pc:spChg chg="del mod">
          <ac:chgData name="BRACHET Aline" userId="f6451750-3403-4774-b871-f918b72c327e" providerId="ADAL" clId="{BE8D97CF-B40C-4F35-85A5-B994EB648F25}" dt="2023-02-22T14:47:24.346" v="3676" actId="478"/>
          <ac:spMkLst>
            <pc:docMk/>
            <pc:sldMk cId="2707997680" sldId="2934"/>
            <ac:spMk id="26" creationId="{807D1FDD-9148-91F9-AEC9-9F70334489DD}"/>
          </ac:spMkLst>
        </pc:spChg>
        <pc:spChg chg="del mod">
          <ac:chgData name="BRACHET Aline" userId="f6451750-3403-4774-b871-f918b72c327e" providerId="ADAL" clId="{BE8D97CF-B40C-4F35-85A5-B994EB648F25}" dt="2023-02-22T14:47:22.846" v="3675" actId="478"/>
          <ac:spMkLst>
            <pc:docMk/>
            <pc:sldMk cId="2707997680" sldId="2934"/>
            <ac:spMk id="27" creationId="{07564E94-932C-BDE0-7882-324415437F0A}"/>
          </ac:spMkLst>
        </pc:spChg>
        <pc:grpChg chg="add mod">
          <ac:chgData name="BRACHET Aline" userId="f6451750-3403-4774-b871-f918b72c327e" providerId="ADAL" clId="{BE8D97CF-B40C-4F35-85A5-B994EB648F25}" dt="2023-02-22T14:58:58.167" v="3696" actId="1076"/>
          <ac:grpSpMkLst>
            <pc:docMk/>
            <pc:sldMk cId="2707997680" sldId="2934"/>
            <ac:grpSpMk id="13" creationId="{0D60C2D7-6435-841B-7B54-82B367057640}"/>
          </ac:grpSpMkLst>
        </pc:grpChg>
        <pc:picChg chg="add del mod">
          <ac:chgData name="BRACHET Aline" userId="f6451750-3403-4774-b871-f918b72c327e" providerId="ADAL" clId="{BE8D97CF-B40C-4F35-85A5-B994EB648F25}" dt="2023-02-22T14:47:20.413" v="3673" actId="478"/>
          <ac:picMkLst>
            <pc:docMk/>
            <pc:sldMk cId="2707997680" sldId="2934"/>
            <ac:picMk id="4" creationId="{02BC4150-6500-3C66-6F32-70F3D03B39F0}"/>
          </ac:picMkLst>
        </pc:picChg>
        <pc:picChg chg="del">
          <ac:chgData name="BRACHET Aline" userId="f6451750-3403-4774-b871-f918b72c327e" providerId="ADAL" clId="{BE8D97CF-B40C-4F35-85A5-B994EB648F25}" dt="2023-02-22T14:30:43.053" v="3412" actId="478"/>
          <ac:picMkLst>
            <pc:docMk/>
            <pc:sldMk cId="2707997680" sldId="2934"/>
            <ac:picMk id="5" creationId="{EB623E1F-B328-017A-0BEB-05AFEFA9DB6A}"/>
          </ac:picMkLst>
        </pc:picChg>
        <pc:picChg chg="add del mod modCrop">
          <ac:chgData name="BRACHET Aline" userId="f6451750-3403-4774-b871-f918b72c327e" providerId="ADAL" clId="{BE8D97CF-B40C-4F35-85A5-B994EB648F25}" dt="2023-02-22T14:47:21.066" v="3674" actId="478"/>
          <ac:picMkLst>
            <pc:docMk/>
            <pc:sldMk cId="2707997680" sldId="2934"/>
            <ac:picMk id="8" creationId="{5440E55D-A2B5-740C-4C8C-BED7D125EC8B}"/>
          </ac:picMkLst>
        </pc:picChg>
        <pc:picChg chg="add mod">
          <ac:chgData name="BRACHET Aline" userId="f6451750-3403-4774-b871-f918b72c327e" providerId="ADAL" clId="{BE8D97CF-B40C-4F35-85A5-B994EB648F25}" dt="2023-02-22T14:58:55.695" v="3695" actId="164"/>
          <ac:picMkLst>
            <pc:docMk/>
            <pc:sldMk cId="2707997680" sldId="2934"/>
            <ac:picMk id="10" creationId="{04BE4E47-AF77-664D-DAEC-0FA817F16AAB}"/>
          </ac:picMkLst>
        </pc:picChg>
        <pc:picChg chg="add mod modCrop">
          <ac:chgData name="BRACHET Aline" userId="f6451750-3403-4774-b871-f918b72c327e" providerId="ADAL" clId="{BE8D97CF-B40C-4F35-85A5-B994EB648F25}" dt="2023-02-22T14:58:55.695" v="3695" actId="164"/>
          <ac:picMkLst>
            <pc:docMk/>
            <pc:sldMk cId="2707997680" sldId="2934"/>
            <ac:picMk id="12" creationId="{652FC8E4-5BAA-AE65-B661-13E00D93994F}"/>
          </ac:picMkLst>
        </pc:picChg>
        <pc:picChg chg="del">
          <ac:chgData name="BRACHET Aline" userId="f6451750-3403-4774-b871-f918b72c327e" providerId="ADAL" clId="{BE8D97CF-B40C-4F35-85A5-B994EB648F25}" dt="2023-02-22T14:30:43.464" v="3413" actId="478"/>
          <ac:picMkLst>
            <pc:docMk/>
            <pc:sldMk cId="2707997680" sldId="2934"/>
            <ac:picMk id="17" creationId="{0196C3DA-1692-0D96-CA00-7F14D5551608}"/>
          </ac:picMkLst>
        </pc:picChg>
      </pc:sldChg>
      <pc:sldChg chg="addSp delSp modSp add mod">
        <pc:chgData name="BRACHET Aline" userId="f6451750-3403-4774-b871-f918b72c327e" providerId="ADAL" clId="{BE8D97CF-B40C-4F35-85A5-B994EB648F25}" dt="2023-02-22T15:11:37.213" v="4144" actId="1076"/>
        <pc:sldMkLst>
          <pc:docMk/>
          <pc:sldMk cId="716428083" sldId="2935"/>
        </pc:sldMkLst>
        <pc:spChg chg="add mod">
          <ac:chgData name="BRACHET Aline" userId="f6451750-3403-4774-b871-f918b72c327e" providerId="ADAL" clId="{BE8D97CF-B40C-4F35-85A5-B994EB648F25}" dt="2023-02-22T15:11:30.875" v="4142" actId="1076"/>
          <ac:spMkLst>
            <pc:docMk/>
            <pc:sldMk cId="716428083" sldId="2935"/>
            <ac:spMk id="18" creationId="{7FBF71B5-02A7-F4C7-C74B-8C5812E8DE09}"/>
          </ac:spMkLst>
        </pc:spChg>
        <pc:spChg chg="del mod">
          <ac:chgData name="BRACHET Aline" userId="f6451750-3403-4774-b871-f918b72c327e" providerId="ADAL" clId="{BE8D97CF-B40C-4F35-85A5-B994EB648F25}" dt="2023-02-22T15:01:48.755" v="3700" actId="478"/>
          <ac:spMkLst>
            <pc:docMk/>
            <pc:sldMk cId="716428083" sldId="2935"/>
            <ac:spMk id="26" creationId="{807D1FDD-9148-91F9-AEC9-9F70334489DD}"/>
          </ac:spMkLst>
        </pc:spChg>
        <pc:spChg chg="del mod">
          <ac:chgData name="BRACHET Aline" userId="f6451750-3403-4774-b871-f918b72c327e" providerId="ADAL" clId="{BE8D97CF-B40C-4F35-85A5-B994EB648F25}" dt="2023-02-22T15:01:47.381" v="3699" actId="478"/>
          <ac:spMkLst>
            <pc:docMk/>
            <pc:sldMk cId="716428083" sldId="2935"/>
            <ac:spMk id="27" creationId="{07564E94-932C-BDE0-7882-324415437F0A}"/>
          </ac:spMkLst>
        </pc:spChg>
        <pc:grpChg chg="add mod">
          <ac:chgData name="BRACHET Aline" userId="f6451750-3403-4774-b871-f918b72c327e" providerId="ADAL" clId="{BE8D97CF-B40C-4F35-85A5-B994EB648F25}" dt="2023-02-22T15:11:34.743" v="4143" actId="164"/>
          <ac:grpSpMkLst>
            <pc:docMk/>
            <pc:sldMk cId="716428083" sldId="2935"/>
            <ac:grpSpMk id="17" creationId="{9C245E35-2B7B-B6E6-6267-9566F5AF4B62}"/>
          </ac:grpSpMkLst>
        </pc:grpChg>
        <pc:grpChg chg="add del mod">
          <ac:chgData name="BRACHET Aline" userId="f6451750-3403-4774-b871-f918b72c327e" providerId="ADAL" clId="{BE8D97CF-B40C-4F35-85A5-B994EB648F25}" dt="2023-02-22T15:11:01.101" v="4126" actId="478"/>
          <ac:grpSpMkLst>
            <pc:docMk/>
            <pc:sldMk cId="716428083" sldId="2935"/>
            <ac:grpSpMk id="19" creationId="{6AF13ADC-A7AA-98A7-F16D-411F8F1657A0}"/>
          </ac:grpSpMkLst>
        </pc:grpChg>
        <pc:grpChg chg="add mod">
          <ac:chgData name="BRACHET Aline" userId="f6451750-3403-4774-b871-f918b72c327e" providerId="ADAL" clId="{BE8D97CF-B40C-4F35-85A5-B994EB648F25}" dt="2023-02-22T15:11:37.213" v="4144" actId="1076"/>
          <ac:grpSpMkLst>
            <pc:docMk/>
            <pc:sldMk cId="716428083" sldId="2935"/>
            <ac:grpSpMk id="22" creationId="{77BC58A4-C09D-0A0E-4DDE-0823F2ED6EA0}"/>
          </ac:grpSpMkLst>
        </pc:grpChg>
        <pc:picChg chg="del">
          <ac:chgData name="BRACHET Aline" userId="f6451750-3403-4774-b871-f918b72c327e" providerId="ADAL" clId="{BE8D97CF-B40C-4F35-85A5-B994EB648F25}" dt="2023-02-22T14:32:43.041" v="3438" actId="478"/>
          <ac:picMkLst>
            <pc:docMk/>
            <pc:sldMk cId="716428083" sldId="2935"/>
            <ac:picMk id="4" creationId="{02BC4150-6500-3C66-6F32-70F3D03B39F0}"/>
          </ac:picMkLst>
        </pc:picChg>
        <pc:picChg chg="add del mod ord modCrop">
          <ac:chgData name="BRACHET Aline" userId="f6451750-3403-4774-b871-f918b72c327e" providerId="ADAL" clId="{BE8D97CF-B40C-4F35-85A5-B994EB648F25}" dt="2023-02-22T15:01:45.443" v="3697" actId="478"/>
          <ac:picMkLst>
            <pc:docMk/>
            <pc:sldMk cId="716428083" sldId="2935"/>
            <ac:picMk id="5" creationId="{3C0E5617-1116-7719-F74B-16B64EA0CA4C}"/>
          </ac:picMkLst>
        </pc:picChg>
        <pc:picChg chg="del">
          <ac:chgData name="BRACHET Aline" userId="f6451750-3403-4774-b871-f918b72c327e" providerId="ADAL" clId="{BE8D97CF-B40C-4F35-85A5-B994EB648F25}" dt="2023-02-22T14:32:43.441" v="3439" actId="478"/>
          <ac:picMkLst>
            <pc:docMk/>
            <pc:sldMk cId="716428083" sldId="2935"/>
            <ac:picMk id="8" creationId="{5440E55D-A2B5-740C-4C8C-BED7D125EC8B}"/>
          </ac:picMkLst>
        </pc:picChg>
        <pc:picChg chg="add del mod ord modCrop">
          <ac:chgData name="BRACHET Aline" userId="f6451750-3403-4774-b871-f918b72c327e" providerId="ADAL" clId="{BE8D97CF-B40C-4F35-85A5-B994EB648F25}" dt="2023-02-22T15:01:45.945" v="3698" actId="478"/>
          <ac:picMkLst>
            <pc:docMk/>
            <pc:sldMk cId="716428083" sldId="2935"/>
            <ac:picMk id="9" creationId="{9327F6B5-0CA8-1900-8717-A1F03699197B}"/>
          </ac:picMkLst>
        </pc:picChg>
        <pc:picChg chg="add mod modCrop">
          <ac:chgData name="BRACHET Aline" userId="f6451750-3403-4774-b871-f918b72c327e" providerId="ADAL" clId="{BE8D97CF-B40C-4F35-85A5-B994EB648F25}" dt="2023-02-22T15:10:53.373" v="4124" actId="732"/>
          <ac:picMkLst>
            <pc:docMk/>
            <pc:sldMk cId="716428083" sldId="2935"/>
            <ac:picMk id="11" creationId="{52CFE73D-AA78-705C-7EAE-1CC78643EC68}"/>
          </ac:picMkLst>
        </pc:picChg>
        <pc:picChg chg="add del mod">
          <ac:chgData name="BRACHET Aline" userId="f6451750-3403-4774-b871-f918b72c327e" providerId="ADAL" clId="{BE8D97CF-B40C-4F35-85A5-B994EB648F25}" dt="2023-02-22T15:03:29.434" v="3726" actId="478"/>
          <ac:picMkLst>
            <pc:docMk/>
            <pc:sldMk cId="716428083" sldId="2935"/>
            <ac:picMk id="13" creationId="{E1FD8D99-7A63-B9EE-4DDB-404CA54F1A79}"/>
          </ac:picMkLst>
        </pc:picChg>
        <pc:picChg chg="add mod modCrop">
          <ac:chgData name="BRACHET Aline" userId="f6451750-3403-4774-b871-f918b72c327e" providerId="ADAL" clId="{BE8D97CF-B40C-4F35-85A5-B994EB648F25}" dt="2023-02-22T15:05:10.518" v="3784" actId="164"/>
          <ac:picMkLst>
            <pc:docMk/>
            <pc:sldMk cId="716428083" sldId="2935"/>
            <ac:picMk id="16" creationId="{809FDA02-8E6A-7DB4-87B6-B486F6B61C5F}"/>
          </ac:picMkLst>
        </pc:picChg>
        <pc:picChg chg="mod topLvl modCrop">
          <ac:chgData name="BRACHET Aline" userId="f6451750-3403-4774-b871-f918b72c327e" providerId="ADAL" clId="{BE8D97CF-B40C-4F35-85A5-B994EB648F25}" dt="2023-02-22T15:11:34.743" v="4143" actId="164"/>
          <ac:picMkLst>
            <pc:docMk/>
            <pc:sldMk cId="716428083" sldId="2935"/>
            <ac:picMk id="20" creationId="{EFBEDFE8-7E6D-F92A-98B7-AA8AC2C25B49}"/>
          </ac:picMkLst>
        </pc:picChg>
        <pc:picChg chg="del mod topLvl">
          <ac:chgData name="BRACHET Aline" userId="f6451750-3403-4774-b871-f918b72c327e" providerId="ADAL" clId="{BE8D97CF-B40C-4F35-85A5-B994EB648F25}" dt="2023-02-22T15:11:01.101" v="4126" actId="478"/>
          <ac:picMkLst>
            <pc:docMk/>
            <pc:sldMk cId="716428083" sldId="2935"/>
            <ac:picMk id="21" creationId="{D9C8C817-DA65-A782-DCFB-C08D7E0E604C}"/>
          </ac:picMkLst>
        </pc:picChg>
      </pc:sldChg>
      <pc:sldChg chg="addSp delSp modSp add mod">
        <pc:chgData name="BRACHET Aline" userId="f6451750-3403-4774-b871-f918b72c327e" providerId="ADAL" clId="{BE8D97CF-B40C-4F35-85A5-B994EB648F25}" dt="2023-02-22T15:08:04.149" v="3877" actId="1038"/>
        <pc:sldMkLst>
          <pc:docMk/>
          <pc:sldMk cId="69801568" sldId="2936"/>
        </pc:sldMkLst>
        <pc:spChg chg="add mod">
          <ac:chgData name="BRACHET Aline" userId="f6451750-3403-4774-b871-f918b72c327e" providerId="ADAL" clId="{BE8D97CF-B40C-4F35-85A5-B994EB648F25}" dt="2023-02-22T15:07:55.764" v="3865" actId="1076"/>
          <ac:spMkLst>
            <pc:docMk/>
            <pc:sldMk cId="69801568" sldId="2936"/>
            <ac:spMk id="11" creationId="{3FBC5EE5-B79B-52B4-06C1-400C492FE340}"/>
          </ac:spMkLst>
        </pc:spChg>
        <pc:spChg chg="del">
          <ac:chgData name="BRACHET Aline" userId="f6451750-3403-4774-b871-f918b72c327e" providerId="ADAL" clId="{BE8D97CF-B40C-4F35-85A5-B994EB648F25}" dt="2023-02-22T15:05:30.771" v="3796" actId="478"/>
          <ac:spMkLst>
            <pc:docMk/>
            <pc:sldMk cId="69801568" sldId="2936"/>
            <ac:spMk id="26" creationId="{807D1FDD-9148-91F9-AEC9-9F70334489DD}"/>
          </ac:spMkLst>
        </pc:spChg>
        <pc:spChg chg="del">
          <ac:chgData name="BRACHET Aline" userId="f6451750-3403-4774-b871-f918b72c327e" providerId="ADAL" clId="{BE8D97CF-B40C-4F35-85A5-B994EB648F25}" dt="2023-02-22T15:05:31.833" v="3797" actId="478"/>
          <ac:spMkLst>
            <pc:docMk/>
            <pc:sldMk cId="69801568" sldId="2936"/>
            <ac:spMk id="27" creationId="{07564E94-932C-BDE0-7882-324415437F0A}"/>
          </ac:spMkLst>
        </pc:spChg>
        <pc:picChg chg="add mod modCrop">
          <ac:chgData name="BRACHET Aline" userId="f6451750-3403-4774-b871-f918b72c327e" providerId="ADAL" clId="{BE8D97CF-B40C-4F35-85A5-B994EB648F25}" dt="2023-02-22T15:08:04.149" v="3877" actId="1038"/>
          <ac:picMkLst>
            <pc:docMk/>
            <pc:sldMk cId="69801568" sldId="2936"/>
            <ac:picMk id="4" creationId="{86816D36-3DE5-E15D-6C1E-C2C6DB69A9A9}"/>
          </ac:picMkLst>
        </pc:picChg>
        <pc:picChg chg="del">
          <ac:chgData name="BRACHET Aline" userId="f6451750-3403-4774-b871-f918b72c327e" providerId="ADAL" clId="{BE8D97CF-B40C-4F35-85A5-B994EB648F25}" dt="2023-02-22T14:37:18.674" v="3462" actId="478"/>
          <ac:picMkLst>
            <pc:docMk/>
            <pc:sldMk cId="69801568" sldId="2936"/>
            <ac:picMk id="5" creationId="{3C0E5617-1116-7719-F74B-16B64EA0CA4C}"/>
          </ac:picMkLst>
        </pc:picChg>
        <pc:picChg chg="add mod modCrop">
          <ac:chgData name="BRACHET Aline" userId="f6451750-3403-4774-b871-f918b72c327e" providerId="ADAL" clId="{BE8D97CF-B40C-4F35-85A5-B994EB648F25}" dt="2023-02-22T15:08:04.149" v="3877" actId="1038"/>
          <ac:picMkLst>
            <pc:docMk/>
            <pc:sldMk cId="69801568" sldId="2936"/>
            <ac:picMk id="8" creationId="{14725677-D602-6F95-11AC-B99ACB51B99E}"/>
          </ac:picMkLst>
        </pc:picChg>
        <pc:picChg chg="del">
          <ac:chgData name="BRACHET Aline" userId="f6451750-3403-4774-b871-f918b72c327e" providerId="ADAL" clId="{BE8D97CF-B40C-4F35-85A5-B994EB648F25}" dt="2023-02-22T14:37:19.136" v="3463" actId="478"/>
          <ac:picMkLst>
            <pc:docMk/>
            <pc:sldMk cId="69801568" sldId="2936"/>
            <ac:picMk id="9" creationId="{9327F6B5-0CA8-1900-8717-A1F03699197B}"/>
          </ac:picMkLst>
        </pc:picChg>
        <pc:picChg chg="add mod modCrop">
          <ac:chgData name="BRACHET Aline" userId="f6451750-3403-4774-b871-f918b72c327e" providerId="ADAL" clId="{BE8D97CF-B40C-4F35-85A5-B994EB648F25}" dt="2023-02-22T15:06:47.410" v="3810" actId="732"/>
          <ac:picMkLst>
            <pc:docMk/>
            <pc:sldMk cId="69801568" sldId="2936"/>
            <ac:picMk id="10" creationId="{D8B75B3C-444A-9548-A1B4-965952CC96BC}"/>
          </ac:picMkLst>
        </pc:picChg>
      </pc:sldChg>
      <pc:sldChg chg="delSp modSp add mod">
        <pc:chgData name="BRACHET Aline" userId="f6451750-3403-4774-b871-f918b72c327e" providerId="ADAL" clId="{BE8D97CF-B40C-4F35-85A5-B994EB648F25}" dt="2023-02-22T14:47:17.194" v="3672" actId="1076"/>
        <pc:sldMkLst>
          <pc:docMk/>
          <pc:sldMk cId="417437775" sldId="2937"/>
        </pc:sldMkLst>
        <pc:spChg chg="mod">
          <ac:chgData name="BRACHET Aline" userId="f6451750-3403-4774-b871-f918b72c327e" providerId="ADAL" clId="{BE8D97CF-B40C-4F35-85A5-B994EB648F25}" dt="2023-02-22T14:47:17.194" v="3672" actId="1076"/>
          <ac:spMkLst>
            <pc:docMk/>
            <pc:sldMk cId="417437775" sldId="2937"/>
            <ac:spMk id="27" creationId="{07564E94-932C-BDE0-7882-324415437F0A}"/>
          </ac:spMkLst>
        </pc:spChg>
        <pc:grpChg chg="del">
          <ac:chgData name="BRACHET Aline" userId="f6451750-3403-4774-b871-f918b72c327e" providerId="ADAL" clId="{BE8D97CF-B40C-4F35-85A5-B994EB648F25}" dt="2023-02-22T14:43:19.387" v="3537" actId="478"/>
          <ac:grpSpMkLst>
            <pc:docMk/>
            <pc:sldMk cId="417437775" sldId="2937"/>
            <ac:grpSpMk id="34" creationId="{BA07EEE7-1C50-EF58-2F4F-B74CA23F6C31}"/>
          </ac:grpSpMkLst>
        </pc:grpChg>
        <pc:picChg chg="mod">
          <ac:chgData name="BRACHET Aline" userId="f6451750-3403-4774-b871-f918b72c327e" providerId="ADAL" clId="{BE8D97CF-B40C-4F35-85A5-B994EB648F25}" dt="2023-02-22T14:47:13.897" v="3671" actId="1076"/>
          <ac:picMkLst>
            <pc:docMk/>
            <pc:sldMk cId="417437775" sldId="2937"/>
            <ac:picMk id="36" creationId="{52F4D263-4A23-5984-E32F-55C19D18E1E3}"/>
          </ac:picMkLst>
        </pc:picChg>
        <pc:picChg chg="mod modCrop">
          <ac:chgData name="BRACHET Aline" userId="f6451750-3403-4774-b871-f918b72c327e" providerId="ADAL" clId="{BE8D97CF-B40C-4F35-85A5-B994EB648F25}" dt="2023-02-22T14:47:13.897" v="3671" actId="1076"/>
          <ac:picMkLst>
            <pc:docMk/>
            <pc:sldMk cId="417437775" sldId="2937"/>
            <ac:picMk id="38" creationId="{FEF111BD-1B47-B894-6EF2-A215894555F4}"/>
          </ac:picMkLst>
        </pc:picChg>
      </pc:sldChg>
      <pc:sldChg chg="addSp delSp modSp add mod">
        <pc:chgData name="BRACHET Aline" userId="f6451750-3403-4774-b871-f918b72c327e" providerId="ADAL" clId="{BE8D97CF-B40C-4F35-85A5-B994EB648F25}" dt="2023-02-22T15:10:25.839" v="4120" actId="20577"/>
        <pc:sldMkLst>
          <pc:docMk/>
          <pc:sldMk cId="1176622315" sldId="2938"/>
        </pc:sldMkLst>
        <pc:spChg chg="mod">
          <ac:chgData name="BRACHET Aline" userId="f6451750-3403-4774-b871-f918b72c327e" providerId="ADAL" clId="{BE8D97CF-B40C-4F35-85A5-B994EB648F25}" dt="2023-02-22T15:10:25.839" v="4120" actId="20577"/>
          <ac:spMkLst>
            <pc:docMk/>
            <pc:sldMk cId="1176622315" sldId="2938"/>
            <ac:spMk id="11" creationId="{3FBC5EE5-B79B-52B4-06C1-400C492FE340}"/>
          </ac:spMkLst>
        </pc:spChg>
        <pc:picChg chg="del">
          <ac:chgData name="BRACHET Aline" userId="f6451750-3403-4774-b871-f918b72c327e" providerId="ADAL" clId="{BE8D97CF-B40C-4F35-85A5-B994EB648F25}" dt="2023-02-22T15:08:13.330" v="3879" actId="478"/>
          <ac:picMkLst>
            <pc:docMk/>
            <pc:sldMk cId="1176622315" sldId="2938"/>
            <ac:picMk id="4" creationId="{86816D36-3DE5-E15D-6C1E-C2C6DB69A9A9}"/>
          </ac:picMkLst>
        </pc:picChg>
        <pc:picChg chg="add mod modCrop">
          <ac:chgData name="BRACHET Aline" userId="f6451750-3403-4774-b871-f918b72c327e" providerId="ADAL" clId="{BE8D97CF-B40C-4F35-85A5-B994EB648F25}" dt="2023-02-22T15:10:18.077" v="4093" actId="1038"/>
          <ac:picMkLst>
            <pc:docMk/>
            <pc:sldMk cId="1176622315" sldId="2938"/>
            <ac:picMk id="5" creationId="{07BCC382-E816-C2A0-192C-7A17D886DD84}"/>
          </ac:picMkLst>
        </pc:picChg>
        <pc:picChg chg="del">
          <ac:chgData name="BRACHET Aline" userId="f6451750-3403-4774-b871-f918b72c327e" providerId="ADAL" clId="{BE8D97CF-B40C-4F35-85A5-B994EB648F25}" dt="2023-02-22T15:08:13.683" v="3880" actId="478"/>
          <ac:picMkLst>
            <pc:docMk/>
            <pc:sldMk cId="1176622315" sldId="2938"/>
            <ac:picMk id="8" creationId="{14725677-D602-6F95-11AC-B99ACB51B99E}"/>
          </ac:picMkLst>
        </pc:picChg>
        <pc:picChg chg="add mod modCrop">
          <ac:chgData name="BRACHET Aline" userId="f6451750-3403-4774-b871-f918b72c327e" providerId="ADAL" clId="{BE8D97CF-B40C-4F35-85A5-B994EB648F25}" dt="2023-02-22T15:10:19.980" v="4102" actId="1038"/>
          <ac:picMkLst>
            <pc:docMk/>
            <pc:sldMk cId="1176622315" sldId="2938"/>
            <ac:picMk id="9" creationId="{1FD247BA-5F64-EFC1-C37B-88D5B9DF4CC9}"/>
          </ac:picMkLst>
        </pc:picChg>
        <pc:picChg chg="del">
          <ac:chgData name="BRACHET Aline" userId="f6451750-3403-4774-b871-f918b72c327e" providerId="ADAL" clId="{BE8D97CF-B40C-4F35-85A5-B994EB648F25}" dt="2023-02-22T15:08:16.278" v="3881" actId="478"/>
          <ac:picMkLst>
            <pc:docMk/>
            <pc:sldMk cId="1176622315" sldId="2938"/>
            <ac:picMk id="10" creationId="{D8B75B3C-444A-9548-A1B4-965952CC96BC}"/>
          </ac:picMkLst>
        </pc:picChg>
        <pc:picChg chg="add mod modCrop">
          <ac:chgData name="BRACHET Aline" userId="f6451750-3403-4774-b871-f918b72c327e" providerId="ADAL" clId="{BE8D97CF-B40C-4F35-85A5-B994EB648F25}" dt="2023-02-22T15:09:57.002" v="3951" actId="1038"/>
          <ac:picMkLst>
            <pc:docMk/>
            <pc:sldMk cId="1176622315" sldId="2938"/>
            <ac:picMk id="12" creationId="{77FB146B-5B1F-1DB1-516C-A956EECF4FCF}"/>
          </ac:picMkLst>
        </pc:picChg>
      </pc:sldChg>
      <pc:sldMasterChg chg="modSldLayout">
        <pc:chgData name="BRACHET Aline" userId="f6451750-3403-4774-b871-f918b72c327e" providerId="ADAL" clId="{BE8D97CF-B40C-4F35-85A5-B994EB648F25}" dt="2023-02-21T09:27:25.772" v="155" actId="478"/>
        <pc:sldMasterMkLst>
          <pc:docMk/>
          <pc:sldMasterMk cId="157309856" sldId="2147483720"/>
        </pc:sldMasterMkLst>
        <pc:sldLayoutChg chg="delSp mod">
          <pc:chgData name="BRACHET Aline" userId="f6451750-3403-4774-b871-f918b72c327e" providerId="ADAL" clId="{BE8D97CF-B40C-4F35-85A5-B994EB648F25}" dt="2023-02-21T09:27:20.975" v="152" actId="478"/>
          <pc:sldLayoutMkLst>
            <pc:docMk/>
            <pc:sldMasterMk cId="157309856" sldId="2147483720"/>
            <pc:sldLayoutMk cId="1151559783" sldId="2147483723"/>
          </pc:sldLayoutMkLst>
          <pc:picChg chg="del">
            <ac:chgData name="BRACHET Aline" userId="f6451750-3403-4774-b871-f918b72c327e" providerId="ADAL" clId="{BE8D97CF-B40C-4F35-85A5-B994EB648F25}" dt="2023-02-21T09:27:20.975" v="152" actId="478"/>
            <ac:picMkLst>
              <pc:docMk/>
              <pc:sldMasterMk cId="157309856" sldId="2147483720"/>
              <pc:sldLayoutMk cId="1151559783" sldId="2147483723"/>
              <ac:picMk id="9" creationId="{C3555AE2-A6A0-4AA4-8CB9-AD476F69AF0B}"/>
            </ac:picMkLst>
          </pc:picChg>
          <pc:picChg chg="del">
            <ac:chgData name="BRACHET Aline" userId="f6451750-3403-4774-b871-f918b72c327e" providerId="ADAL" clId="{BE8D97CF-B40C-4F35-85A5-B994EB648F25}" dt="2023-02-21T09:27:19.719" v="150" actId="478"/>
            <ac:picMkLst>
              <pc:docMk/>
              <pc:sldMasterMk cId="157309856" sldId="2147483720"/>
              <pc:sldLayoutMk cId="1151559783" sldId="2147483723"/>
              <ac:picMk id="10" creationId="{7EBDF755-94AB-4FE0-9EFC-F3E03BEF3F40}"/>
            </ac:picMkLst>
          </pc:picChg>
          <pc:picChg chg="del">
            <ac:chgData name="BRACHET Aline" userId="f6451750-3403-4774-b871-f918b72c327e" providerId="ADAL" clId="{BE8D97CF-B40C-4F35-85A5-B994EB648F25}" dt="2023-02-21T09:27:20.379" v="151" actId="478"/>
            <ac:picMkLst>
              <pc:docMk/>
              <pc:sldMasterMk cId="157309856" sldId="2147483720"/>
              <pc:sldLayoutMk cId="1151559783" sldId="2147483723"/>
              <ac:picMk id="11" creationId="{3033CAC7-2C75-4137-B9E6-333C43B69927}"/>
            </ac:picMkLst>
          </pc:picChg>
        </pc:sldLayoutChg>
        <pc:sldLayoutChg chg="delSp mod">
          <pc:chgData name="BRACHET Aline" userId="f6451750-3403-4774-b871-f918b72c327e" providerId="ADAL" clId="{BE8D97CF-B40C-4F35-85A5-B994EB648F25}" dt="2023-02-21T09:27:25.772" v="155" actId="478"/>
          <pc:sldLayoutMkLst>
            <pc:docMk/>
            <pc:sldMasterMk cId="157309856" sldId="2147483720"/>
            <pc:sldLayoutMk cId="3179984672" sldId="2147483724"/>
          </pc:sldLayoutMkLst>
          <pc:picChg chg="del">
            <ac:chgData name="BRACHET Aline" userId="f6451750-3403-4774-b871-f918b72c327e" providerId="ADAL" clId="{BE8D97CF-B40C-4F35-85A5-B994EB648F25}" dt="2023-02-21T09:27:25.772" v="155" actId="478"/>
            <ac:picMkLst>
              <pc:docMk/>
              <pc:sldMasterMk cId="157309856" sldId="2147483720"/>
              <pc:sldLayoutMk cId="3179984672" sldId="2147483724"/>
              <ac:picMk id="9" creationId="{B386DAA2-D5AF-49AA-BABA-136EE4FF9075}"/>
            </ac:picMkLst>
          </pc:picChg>
          <pc:picChg chg="del">
            <ac:chgData name="BRACHET Aline" userId="f6451750-3403-4774-b871-f918b72c327e" providerId="ADAL" clId="{BE8D97CF-B40C-4F35-85A5-B994EB648F25}" dt="2023-02-21T09:27:24.494" v="153" actId="478"/>
            <ac:picMkLst>
              <pc:docMk/>
              <pc:sldMasterMk cId="157309856" sldId="2147483720"/>
              <pc:sldLayoutMk cId="3179984672" sldId="2147483724"/>
              <ac:picMk id="10" creationId="{768B3384-2E8C-437B-94FE-BD3A31269792}"/>
            </ac:picMkLst>
          </pc:picChg>
          <pc:picChg chg="del">
            <ac:chgData name="BRACHET Aline" userId="f6451750-3403-4774-b871-f918b72c327e" providerId="ADAL" clId="{BE8D97CF-B40C-4F35-85A5-B994EB648F25}" dt="2023-02-21T09:27:25.188" v="154" actId="478"/>
            <ac:picMkLst>
              <pc:docMk/>
              <pc:sldMasterMk cId="157309856" sldId="2147483720"/>
              <pc:sldLayoutMk cId="3179984672" sldId="2147483724"/>
              <ac:picMk id="11" creationId="{9CDE4F49-964D-4AA2-AAE2-61CD2064903E}"/>
            </ac:picMkLst>
          </pc:picChg>
        </pc:sldLayoutChg>
        <pc:sldLayoutChg chg="delSp mod">
          <pc:chgData name="BRACHET Aline" userId="f6451750-3403-4774-b871-f918b72c327e" providerId="ADAL" clId="{BE8D97CF-B40C-4F35-85A5-B994EB648F25}" dt="2023-02-21T09:26:28.783" v="145" actId="478"/>
          <pc:sldLayoutMkLst>
            <pc:docMk/>
            <pc:sldMasterMk cId="157309856" sldId="2147483720"/>
            <pc:sldLayoutMk cId="2717953756" sldId="2147483746"/>
          </pc:sldLayoutMkLst>
          <pc:picChg chg="del">
            <ac:chgData name="BRACHET Aline" userId="f6451750-3403-4774-b871-f918b72c327e" providerId="ADAL" clId="{BE8D97CF-B40C-4F35-85A5-B994EB648F25}" dt="2023-02-21T09:26:27.014" v="144" actId="478"/>
            <ac:picMkLst>
              <pc:docMk/>
              <pc:sldMasterMk cId="157309856" sldId="2147483720"/>
              <pc:sldLayoutMk cId="2717953756" sldId="2147483746"/>
              <ac:picMk id="10" creationId="{FF029BF2-E19A-4FAF-A8B2-E1D9AFF017C5}"/>
            </ac:picMkLst>
          </pc:picChg>
          <pc:picChg chg="del">
            <ac:chgData name="BRACHET Aline" userId="f6451750-3403-4774-b871-f918b72c327e" providerId="ADAL" clId="{BE8D97CF-B40C-4F35-85A5-B994EB648F25}" dt="2023-02-21T09:26:28.783" v="145" actId="478"/>
            <ac:picMkLst>
              <pc:docMk/>
              <pc:sldMasterMk cId="157309856" sldId="2147483720"/>
              <pc:sldLayoutMk cId="2717953756" sldId="2147483746"/>
              <ac:picMk id="13" creationId="{1CF1671A-D4AA-4A70-9A48-D3BA88ECC437}"/>
            </ac:picMkLst>
          </pc:picChg>
          <pc:picChg chg="del">
            <ac:chgData name="BRACHET Aline" userId="f6451750-3403-4774-b871-f918b72c327e" providerId="ADAL" clId="{BE8D97CF-B40C-4F35-85A5-B994EB648F25}" dt="2023-02-21T09:26:22.278" v="143" actId="478"/>
            <ac:picMkLst>
              <pc:docMk/>
              <pc:sldMasterMk cId="157309856" sldId="2147483720"/>
              <pc:sldLayoutMk cId="2717953756" sldId="2147483746"/>
              <ac:picMk id="1026" creationId="{6459CEA6-2233-42C6-96BD-54BCFDCDC8E1}"/>
            </ac:picMkLst>
          </pc:picChg>
        </pc:sldLayoutChg>
      </pc:sldMasterChg>
    </pc:docChg>
  </pc:docChgLst>
  <pc:docChgLst>
    <pc:chgData name="MAZEAS Lucie" userId="408a9fb7-dc70-4b84-b12f-59243867ce43" providerId="ADAL" clId="{98C858BC-5491-4271-A822-37AB7EC24B9D}"/>
    <pc:docChg chg="custSel modSld">
      <pc:chgData name="MAZEAS Lucie" userId="408a9fb7-dc70-4b84-b12f-59243867ce43" providerId="ADAL" clId="{98C858BC-5491-4271-A822-37AB7EC24B9D}" dt="2023-01-06T13:54:44.897" v="227" actId="20577"/>
      <pc:docMkLst>
        <pc:docMk/>
      </pc:docMkLst>
      <pc:sldChg chg="modSp mod">
        <pc:chgData name="MAZEAS Lucie" userId="408a9fb7-dc70-4b84-b12f-59243867ce43" providerId="ADAL" clId="{98C858BC-5491-4271-A822-37AB7EC24B9D}" dt="2023-01-06T13:54:44.897" v="227" actId="20577"/>
        <pc:sldMkLst>
          <pc:docMk/>
          <pc:sldMk cId="136298677" sldId="1620"/>
        </pc:sldMkLst>
        <pc:spChg chg="mod">
          <ac:chgData name="MAZEAS Lucie" userId="408a9fb7-dc70-4b84-b12f-59243867ce43" providerId="ADAL" clId="{98C858BC-5491-4271-A822-37AB7EC24B9D}" dt="2023-01-06T13:54:44.897" v="227" actId="20577"/>
          <ac:spMkLst>
            <pc:docMk/>
            <pc:sldMk cId="136298677" sldId="1620"/>
            <ac:spMk id="124" creationId="{55EF27FB-7E22-47DC-A7DF-AB0A2BA90044}"/>
          </ac:spMkLst>
        </pc:spChg>
      </pc:sldChg>
      <pc:sldChg chg="modSp mod">
        <pc:chgData name="MAZEAS Lucie" userId="408a9fb7-dc70-4b84-b12f-59243867ce43" providerId="ADAL" clId="{98C858BC-5491-4271-A822-37AB7EC24B9D}" dt="2023-01-06T13:53:58.342" v="212" actId="20577"/>
        <pc:sldMkLst>
          <pc:docMk/>
          <pc:sldMk cId="1620984453" sldId="1628"/>
        </pc:sldMkLst>
        <pc:spChg chg="mod">
          <ac:chgData name="MAZEAS Lucie" userId="408a9fb7-dc70-4b84-b12f-59243867ce43" providerId="ADAL" clId="{98C858BC-5491-4271-A822-37AB7EC24B9D}" dt="2023-01-06T13:53:58.342" v="212" actId="20577"/>
          <ac:spMkLst>
            <pc:docMk/>
            <pc:sldMk cId="1620984453" sldId="1628"/>
            <ac:spMk id="13" creationId="{FA4F29A3-B75B-4D59-A62E-D5F10AA0FD16}"/>
          </ac:spMkLst>
        </pc:spChg>
      </pc:sldChg>
      <pc:sldChg chg="delSp modSp mod">
        <pc:chgData name="MAZEAS Lucie" userId="408a9fb7-dc70-4b84-b12f-59243867ce43" providerId="ADAL" clId="{98C858BC-5491-4271-A822-37AB7EC24B9D}" dt="2023-01-06T13:54:29.758" v="222" actId="14100"/>
        <pc:sldMkLst>
          <pc:docMk/>
          <pc:sldMk cId="3960386248" sldId="1634"/>
        </pc:sldMkLst>
        <pc:spChg chg="mod">
          <ac:chgData name="MAZEAS Lucie" userId="408a9fb7-dc70-4b84-b12f-59243867ce43" providerId="ADAL" clId="{98C858BC-5491-4271-A822-37AB7EC24B9D}" dt="2023-01-06T13:54:29.758" v="222" actId="14100"/>
          <ac:spMkLst>
            <pc:docMk/>
            <pc:sldMk cId="3960386248" sldId="1634"/>
            <ac:spMk id="4" creationId="{B3FDEE80-696D-4474-9ABF-C8E3F676012A}"/>
          </ac:spMkLst>
        </pc:spChg>
        <pc:spChg chg="del">
          <ac:chgData name="MAZEAS Lucie" userId="408a9fb7-dc70-4b84-b12f-59243867ce43" providerId="ADAL" clId="{98C858BC-5491-4271-A822-37AB7EC24B9D}" dt="2023-01-06T13:54:10.951" v="213" actId="478"/>
          <ac:spMkLst>
            <pc:docMk/>
            <pc:sldMk cId="3960386248" sldId="1634"/>
            <ac:spMk id="9" creationId="{484EF8F3-C1C2-4E90-830C-8302842F17D1}"/>
          </ac:spMkLst>
        </pc:spChg>
        <pc:spChg chg="del">
          <ac:chgData name="MAZEAS Lucie" userId="408a9fb7-dc70-4b84-b12f-59243867ce43" providerId="ADAL" clId="{98C858BC-5491-4271-A822-37AB7EC24B9D}" dt="2023-01-06T13:54:15.999" v="218" actId="478"/>
          <ac:spMkLst>
            <pc:docMk/>
            <pc:sldMk cId="3960386248" sldId="1634"/>
            <ac:spMk id="14" creationId="{3A7A069D-31CE-4C3D-A97B-51C4C548931A}"/>
          </ac:spMkLst>
        </pc:spChg>
        <pc:spChg chg="del">
          <ac:chgData name="MAZEAS Lucie" userId="408a9fb7-dc70-4b84-b12f-59243867ce43" providerId="ADAL" clId="{98C858BC-5491-4271-A822-37AB7EC24B9D}" dt="2023-01-06T13:54:19.535" v="219" actId="478"/>
          <ac:spMkLst>
            <pc:docMk/>
            <pc:sldMk cId="3960386248" sldId="1634"/>
            <ac:spMk id="15" creationId="{F25373D0-09B7-4E98-BC0D-58FFAAE791D2}"/>
          </ac:spMkLst>
        </pc:spChg>
        <pc:graphicFrameChg chg="mod">
          <ac:chgData name="MAZEAS Lucie" userId="408a9fb7-dc70-4b84-b12f-59243867ce43" providerId="ADAL" clId="{98C858BC-5491-4271-A822-37AB7EC24B9D}" dt="2023-01-06T13:54:24.609" v="220" actId="1076"/>
          <ac:graphicFrameMkLst>
            <pc:docMk/>
            <pc:sldMk cId="3960386248" sldId="1634"/>
            <ac:graphicFrameMk id="5" creationId="{9F01672D-DD95-4E10-9E73-C0C6558B5292}"/>
          </ac:graphicFrameMkLst>
        </pc:graphicFrameChg>
        <pc:graphicFrameChg chg="del modGraphic">
          <ac:chgData name="MAZEAS Lucie" userId="408a9fb7-dc70-4b84-b12f-59243867ce43" providerId="ADAL" clId="{98C858BC-5491-4271-A822-37AB7EC24B9D}" dt="2023-01-06T13:54:13.888" v="216" actId="478"/>
          <ac:graphicFrameMkLst>
            <pc:docMk/>
            <pc:sldMk cId="3960386248" sldId="1634"/>
            <ac:graphicFrameMk id="7" creationId="{57397DE8-D156-43A7-9797-6B5158EC9B86}"/>
          </ac:graphicFrameMkLst>
        </pc:graphicFrameChg>
        <pc:graphicFrameChg chg="del">
          <ac:chgData name="MAZEAS Lucie" userId="408a9fb7-dc70-4b84-b12f-59243867ce43" providerId="ADAL" clId="{98C858BC-5491-4271-A822-37AB7EC24B9D}" dt="2023-01-06T13:54:13.188" v="215" actId="478"/>
          <ac:graphicFrameMkLst>
            <pc:docMk/>
            <pc:sldMk cId="3960386248" sldId="1634"/>
            <ac:graphicFrameMk id="10" creationId="{B7153294-999D-48A4-8938-B452707E9450}"/>
          </ac:graphicFrameMkLst>
        </pc:graphicFrameChg>
        <pc:graphicFrameChg chg="del">
          <ac:chgData name="MAZEAS Lucie" userId="408a9fb7-dc70-4b84-b12f-59243867ce43" providerId="ADAL" clId="{98C858BC-5491-4271-A822-37AB7EC24B9D}" dt="2023-01-06T13:54:14.703" v="217" actId="478"/>
          <ac:graphicFrameMkLst>
            <pc:docMk/>
            <pc:sldMk cId="3960386248" sldId="1634"/>
            <ac:graphicFrameMk id="11" creationId="{ABC47D52-BC31-4A7E-AACC-79DA1E319906}"/>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31" tIns="45715" rIns="91431" bIns="45715" rtlCol="0"/>
          <a:lstStyle>
            <a:lvl1pPr algn="l">
              <a:defRPr sz="1200"/>
            </a:lvl1pPr>
          </a:lstStyle>
          <a:p>
            <a:endParaRPr lang="fr-FR"/>
          </a:p>
        </p:txBody>
      </p:sp>
      <p:sp>
        <p:nvSpPr>
          <p:cNvPr id="3" name="Espace réservé de la date 2"/>
          <p:cNvSpPr>
            <a:spLocks noGrp="1"/>
          </p:cNvSpPr>
          <p:nvPr>
            <p:ph type="dt" sz="quarter" idx="1"/>
          </p:nvPr>
        </p:nvSpPr>
        <p:spPr>
          <a:xfrm>
            <a:off x="3851275" y="0"/>
            <a:ext cx="2946400" cy="498475"/>
          </a:xfrm>
          <a:prstGeom prst="rect">
            <a:avLst/>
          </a:prstGeom>
        </p:spPr>
        <p:txBody>
          <a:bodyPr vert="horz" lIns="91431" tIns="45715" rIns="91431" bIns="45715" rtlCol="0"/>
          <a:lstStyle>
            <a:lvl1pPr algn="r">
              <a:defRPr sz="1200"/>
            </a:lvl1pPr>
          </a:lstStyle>
          <a:p>
            <a:fld id="{7418C8FF-F7C4-4FBE-A64B-F72949FC1809}" type="datetimeFigureOut">
              <a:rPr lang="fr-FR" smtClean="0"/>
              <a:t>22/02/2023</a:t>
            </a:fld>
            <a:endParaRPr lang="fr-FR"/>
          </a:p>
        </p:txBody>
      </p:sp>
      <p:sp>
        <p:nvSpPr>
          <p:cNvPr id="4" name="Espace réservé du pied de page 3"/>
          <p:cNvSpPr>
            <a:spLocks noGrp="1"/>
          </p:cNvSpPr>
          <p:nvPr>
            <p:ph type="ftr" sz="quarter" idx="2"/>
          </p:nvPr>
        </p:nvSpPr>
        <p:spPr>
          <a:xfrm>
            <a:off x="0" y="9431339"/>
            <a:ext cx="2946400" cy="498475"/>
          </a:xfrm>
          <a:prstGeom prst="rect">
            <a:avLst/>
          </a:prstGeom>
        </p:spPr>
        <p:txBody>
          <a:bodyPr vert="horz" lIns="91431" tIns="45715" rIns="91431" bIns="4571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275" y="9431339"/>
            <a:ext cx="2946400" cy="498475"/>
          </a:xfrm>
          <a:prstGeom prst="rect">
            <a:avLst/>
          </a:prstGeom>
        </p:spPr>
        <p:txBody>
          <a:bodyPr vert="horz" lIns="91431" tIns="45715" rIns="91431" bIns="45715" rtlCol="0" anchor="b"/>
          <a:lstStyle>
            <a:lvl1pPr algn="r">
              <a:defRPr sz="1200"/>
            </a:lvl1pPr>
          </a:lstStyle>
          <a:p>
            <a:fld id="{FFA69B68-FDDD-4277-8300-2CBEE1130EAB}" type="slidenum">
              <a:rPr lang="fr-FR" smtClean="0"/>
              <a:t>‹N°›</a:t>
            </a:fld>
            <a:endParaRPr lang="fr-FR"/>
          </a:p>
        </p:txBody>
      </p:sp>
    </p:spTree>
    <p:extLst>
      <p:ext uri="{BB962C8B-B14F-4D97-AF65-F5344CB8AC3E}">
        <p14:creationId xmlns:p14="http://schemas.microsoft.com/office/powerpoint/2010/main" val="743465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31" tIns="45715" rIns="91431" bIns="45715" rtlCol="0"/>
          <a:lstStyle>
            <a:lvl1pPr algn="l">
              <a:defRPr sz="1200"/>
            </a:lvl1pPr>
          </a:lstStyle>
          <a:p>
            <a:endParaRPr lang="en-US"/>
          </a:p>
        </p:txBody>
      </p:sp>
      <p:sp>
        <p:nvSpPr>
          <p:cNvPr id="3" name="Espace réservé de la date 2"/>
          <p:cNvSpPr>
            <a:spLocks noGrp="1"/>
          </p:cNvSpPr>
          <p:nvPr>
            <p:ph type="dt" idx="1"/>
          </p:nvPr>
        </p:nvSpPr>
        <p:spPr>
          <a:xfrm>
            <a:off x="3851275" y="0"/>
            <a:ext cx="2946400" cy="498475"/>
          </a:xfrm>
          <a:prstGeom prst="rect">
            <a:avLst/>
          </a:prstGeom>
        </p:spPr>
        <p:txBody>
          <a:bodyPr vert="horz" lIns="91431" tIns="45715" rIns="91431" bIns="45715" rtlCol="0"/>
          <a:lstStyle>
            <a:lvl1pPr algn="r">
              <a:defRPr sz="1200"/>
            </a:lvl1pPr>
          </a:lstStyle>
          <a:p>
            <a:fld id="{55C6ADA3-A414-4ADF-8BCF-9C8E916B189D}" type="datetimeFigureOut">
              <a:rPr lang="en-US" smtClean="0"/>
              <a:t>2/22/2023</a:t>
            </a:fld>
            <a:endParaRPr lang="en-US"/>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31" tIns="45715" rIns="91431" bIns="45715" rtlCol="0" anchor="ctr"/>
          <a:lstStyle/>
          <a:p>
            <a:endParaRPr lang="en-US"/>
          </a:p>
        </p:txBody>
      </p:sp>
      <p:sp>
        <p:nvSpPr>
          <p:cNvPr id="5" name="Espace réservé des commentaires 4"/>
          <p:cNvSpPr>
            <a:spLocks noGrp="1"/>
          </p:cNvSpPr>
          <p:nvPr>
            <p:ph type="body" sz="quarter" idx="3"/>
          </p:nvPr>
        </p:nvSpPr>
        <p:spPr>
          <a:xfrm>
            <a:off x="679451" y="4778376"/>
            <a:ext cx="5440363" cy="3910013"/>
          </a:xfrm>
          <a:prstGeom prst="rect">
            <a:avLst/>
          </a:prstGeom>
        </p:spPr>
        <p:txBody>
          <a:bodyPr vert="horz" lIns="91431" tIns="45715" rIns="91431" bIns="4571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31339"/>
            <a:ext cx="2946400" cy="498475"/>
          </a:xfrm>
          <a:prstGeom prst="rect">
            <a:avLst/>
          </a:prstGeom>
        </p:spPr>
        <p:txBody>
          <a:bodyPr vert="horz" lIns="91431" tIns="45715" rIns="91431" bIns="45715"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1275" y="9431339"/>
            <a:ext cx="2946400" cy="498475"/>
          </a:xfrm>
          <a:prstGeom prst="rect">
            <a:avLst/>
          </a:prstGeom>
        </p:spPr>
        <p:txBody>
          <a:bodyPr vert="horz" lIns="91431" tIns="45715" rIns="91431" bIns="45715" rtlCol="0" anchor="b"/>
          <a:lstStyle>
            <a:lvl1pPr algn="r">
              <a:defRPr sz="1200"/>
            </a:lvl1pPr>
          </a:lstStyle>
          <a:p>
            <a:fld id="{C140652C-A355-44E2-B96C-E6B7475DE33F}" type="slidenum">
              <a:rPr lang="en-US" smtClean="0"/>
              <a:t>‹N°›</a:t>
            </a:fld>
            <a:endParaRPr lang="en-US"/>
          </a:p>
        </p:txBody>
      </p:sp>
    </p:spTree>
    <p:extLst>
      <p:ext uri="{BB962C8B-B14F-4D97-AF65-F5344CB8AC3E}">
        <p14:creationId xmlns:p14="http://schemas.microsoft.com/office/powerpoint/2010/main" val="38834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1</a:t>
            </a:fld>
            <a:endParaRPr lang="en-US"/>
          </a:p>
        </p:txBody>
      </p:sp>
    </p:spTree>
    <p:extLst>
      <p:ext uri="{BB962C8B-B14F-4D97-AF65-F5344CB8AC3E}">
        <p14:creationId xmlns:p14="http://schemas.microsoft.com/office/powerpoint/2010/main" val="2091660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23</a:t>
            </a:fld>
            <a:endParaRPr lang="en-US"/>
          </a:p>
        </p:txBody>
      </p:sp>
    </p:spTree>
    <p:extLst>
      <p:ext uri="{BB962C8B-B14F-4D97-AF65-F5344CB8AC3E}">
        <p14:creationId xmlns:p14="http://schemas.microsoft.com/office/powerpoint/2010/main" val="171036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24</a:t>
            </a:fld>
            <a:endParaRPr lang="en-US"/>
          </a:p>
        </p:txBody>
      </p:sp>
    </p:spTree>
    <p:extLst>
      <p:ext uri="{BB962C8B-B14F-4D97-AF65-F5344CB8AC3E}">
        <p14:creationId xmlns:p14="http://schemas.microsoft.com/office/powerpoint/2010/main" val="586661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25</a:t>
            </a:fld>
            <a:endParaRPr lang="en-US"/>
          </a:p>
        </p:txBody>
      </p:sp>
    </p:spTree>
    <p:extLst>
      <p:ext uri="{BB962C8B-B14F-4D97-AF65-F5344CB8AC3E}">
        <p14:creationId xmlns:p14="http://schemas.microsoft.com/office/powerpoint/2010/main" val="2154090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26</a:t>
            </a:fld>
            <a:endParaRPr lang="en-US"/>
          </a:p>
        </p:txBody>
      </p:sp>
    </p:spTree>
    <p:extLst>
      <p:ext uri="{BB962C8B-B14F-4D97-AF65-F5344CB8AC3E}">
        <p14:creationId xmlns:p14="http://schemas.microsoft.com/office/powerpoint/2010/main" val="2443235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27</a:t>
            </a:fld>
            <a:endParaRPr lang="en-US"/>
          </a:p>
        </p:txBody>
      </p:sp>
    </p:spTree>
    <p:extLst>
      <p:ext uri="{BB962C8B-B14F-4D97-AF65-F5344CB8AC3E}">
        <p14:creationId xmlns:p14="http://schemas.microsoft.com/office/powerpoint/2010/main" val="2403117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28</a:t>
            </a:fld>
            <a:endParaRPr lang="en-US"/>
          </a:p>
        </p:txBody>
      </p:sp>
    </p:spTree>
    <p:extLst>
      <p:ext uri="{BB962C8B-B14F-4D97-AF65-F5344CB8AC3E}">
        <p14:creationId xmlns:p14="http://schemas.microsoft.com/office/powerpoint/2010/main" val="505823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29</a:t>
            </a:fld>
            <a:endParaRPr lang="en-US"/>
          </a:p>
        </p:txBody>
      </p:sp>
    </p:spTree>
    <p:extLst>
      <p:ext uri="{BB962C8B-B14F-4D97-AF65-F5344CB8AC3E}">
        <p14:creationId xmlns:p14="http://schemas.microsoft.com/office/powerpoint/2010/main" val="1906463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BAU: Business as </a:t>
            </a:r>
            <a:r>
              <a:rPr lang="fr-FR" dirty="0" err="1"/>
              <a:t>usual</a:t>
            </a:r>
            <a:endParaRPr lang="fr-FR" dirty="0"/>
          </a:p>
          <a:p>
            <a:r>
              <a:rPr lang="fr-FR" b="0" i="0" dirty="0">
                <a:solidFill>
                  <a:srgbClr val="FFFFFF"/>
                </a:solidFill>
                <a:effectLst/>
                <a:latin typeface="-apple-system"/>
              </a:rPr>
              <a:t>On présente les SCORE avec ou sans mobilité car sur la mobilité on peut pas faire mieux que la référence (donc ca attenue le score obtenu). Le score sans mobilité permet donc de voir l’effort fait par l'aménagement sur le </a:t>
            </a:r>
            <a:r>
              <a:rPr lang="fr-FR" b="0" i="0" dirty="0" err="1">
                <a:solidFill>
                  <a:srgbClr val="FFFFFF"/>
                </a:solidFill>
                <a:effectLst/>
                <a:latin typeface="-apple-system"/>
              </a:rPr>
              <a:t>périmetre</a:t>
            </a:r>
            <a:r>
              <a:rPr lang="fr-FR" b="0" i="0" dirty="0">
                <a:solidFill>
                  <a:srgbClr val="FFFFFF"/>
                </a:solidFill>
                <a:effectLst/>
                <a:latin typeface="-apple-system"/>
              </a:rPr>
              <a:t> où il peut jouer a ce stade. Avec mobilité c'est pour montrer en prenant tout en compte "le quartier va émettre -x % de CO2" que ce soit sur leur </a:t>
            </a:r>
            <a:r>
              <a:rPr lang="fr-FR" b="0" i="0" dirty="0" err="1">
                <a:solidFill>
                  <a:srgbClr val="FFFFFF"/>
                </a:solidFill>
                <a:effectLst/>
                <a:latin typeface="-apple-system"/>
              </a:rPr>
              <a:t>périmetre</a:t>
            </a:r>
            <a:r>
              <a:rPr lang="fr-FR" b="0" i="0" dirty="0">
                <a:solidFill>
                  <a:srgbClr val="FFFFFF"/>
                </a:solidFill>
                <a:effectLst/>
                <a:latin typeface="-apple-system"/>
              </a:rPr>
              <a:t> ou pas</a:t>
            </a:r>
          </a:p>
          <a:p>
            <a:endParaRPr lang="fr-FR" dirty="0"/>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30</a:t>
            </a:fld>
            <a:endParaRPr lang="en-US"/>
          </a:p>
        </p:txBody>
      </p:sp>
    </p:spTree>
    <p:extLst>
      <p:ext uri="{BB962C8B-B14F-4D97-AF65-F5344CB8AC3E}">
        <p14:creationId xmlns:p14="http://schemas.microsoft.com/office/powerpoint/2010/main" val="2983463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31</a:t>
            </a:fld>
            <a:endParaRPr lang="en-US"/>
          </a:p>
        </p:txBody>
      </p:sp>
    </p:spTree>
    <p:extLst>
      <p:ext uri="{BB962C8B-B14F-4D97-AF65-F5344CB8AC3E}">
        <p14:creationId xmlns:p14="http://schemas.microsoft.com/office/powerpoint/2010/main" val="1868195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0652C-A355-44E2-B96C-E6B7475DE3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1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0652C-A355-44E2-B96C-E6B7475DE3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786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BAU: Business as </a:t>
            </a:r>
            <a:r>
              <a:rPr lang="fr-FR" dirty="0" err="1"/>
              <a:t>usual</a:t>
            </a:r>
            <a:endParaRPr lang="fr-FR" dirty="0"/>
          </a:p>
          <a:p>
            <a:r>
              <a:rPr lang="fr-FR" b="0" i="0" dirty="0">
                <a:solidFill>
                  <a:srgbClr val="FFFFFF"/>
                </a:solidFill>
                <a:effectLst/>
                <a:latin typeface="-apple-system"/>
              </a:rPr>
              <a:t>On présente les SCORE avec ou sans mobilité car sur la mobilité on peut pas faire mieux que la référence (donc ca attenue le score obtenu). Le score sans mobilité permet donc de voir l’effort fait par l'aménagement sur le </a:t>
            </a:r>
            <a:r>
              <a:rPr lang="fr-FR" b="0" i="0" dirty="0" err="1">
                <a:solidFill>
                  <a:srgbClr val="FFFFFF"/>
                </a:solidFill>
                <a:effectLst/>
                <a:latin typeface="-apple-system"/>
              </a:rPr>
              <a:t>périmetre</a:t>
            </a:r>
            <a:r>
              <a:rPr lang="fr-FR" b="0" i="0" dirty="0">
                <a:solidFill>
                  <a:srgbClr val="FFFFFF"/>
                </a:solidFill>
                <a:effectLst/>
                <a:latin typeface="-apple-system"/>
              </a:rPr>
              <a:t> où il peut jouer a ce stade. Avec mobilité c'est pour montrer en prenant tout en compte "le quartier va émettre -x % de CO2" que ce soit sur leur </a:t>
            </a:r>
            <a:r>
              <a:rPr lang="fr-FR" b="0" i="0" dirty="0" err="1">
                <a:solidFill>
                  <a:srgbClr val="FFFFFF"/>
                </a:solidFill>
                <a:effectLst/>
                <a:latin typeface="-apple-system"/>
              </a:rPr>
              <a:t>périmetre</a:t>
            </a:r>
            <a:r>
              <a:rPr lang="fr-FR" b="0" i="0" dirty="0">
                <a:solidFill>
                  <a:srgbClr val="FFFFFF"/>
                </a:solidFill>
                <a:effectLst/>
                <a:latin typeface="-apple-system"/>
              </a:rPr>
              <a:t> ou pas</a:t>
            </a:r>
          </a:p>
          <a:p>
            <a:endParaRPr lang="fr-FR" dirty="0"/>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41</a:t>
            </a:fld>
            <a:endParaRPr lang="en-US"/>
          </a:p>
        </p:txBody>
      </p:sp>
    </p:spTree>
    <p:extLst>
      <p:ext uri="{BB962C8B-B14F-4D97-AF65-F5344CB8AC3E}">
        <p14:creationId xmlns:p14="http://schemas.microsoft.com/office/powerpoint/2010/main" val="1792825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44</a:t>
            </a:fld>
            <a:endParaRPr lang="en-US"/>
          </a:p>
        </p:txBody>
      </p:sp>
    </p:spTree>
    <p:extLst>
      <p:ext uri="{BB962C8B-B14F-4D97-AF65-F5344CB8AC3E}">
        <p14:creationId xmlns:p14="http://schemas.microsoft.com/office/powerpoint/2010/main" val="124515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Résultats qu’on choisit d’évaluer</a:t>
            </a:r>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7</a:t>
            </a:fld>
            <a:endParaRPr lang="en-US"/>
          </a:p>
        </p:txBody>
      </p:sp>
    </p:spTree>
    <p:extLst>
      <p:ext uri="{BB962C8B-B14F-4D97-AF65-F5344CB8AC3E}">
        <p14:creationId xmlns:p14="http://schemas.microsoft.com/office/powerpoint/2010/main" val="411567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0652C-A355-44E2-B96C-E6B7475DE3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62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Conseil: réduire le nombre d’étages</a:t>
            </a:r>
          </a:p>
          <a:p>
            <a:r>
              <a:rPr lang="fr-FR" dirty="0"/>
              <a:t>Pour le deuxième bâtiment le plus au nord, le parking prend quasiment l’intégralité</a:t>
            </a:r>
          </a:p>
          <a:p>
            <a:r>
              <a:rPr lang="fr-FR" dirty="0"/>
              <a:t>Hauteur 3,5m c’est uniquement les communs, matériaux mixtes</a:t>
            </a:r>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14</a:t>
            </a:fld>
            <a:endParaRPr lang="en-US"/>
          </a:p>
        </p:txBody>
      </p:sp>
    </p:spTree>
    <p:extLst>
      <p:ext uri="{BB962C8B-B14F-4D97-AF65-F5344CB8AC3E}">
        <p14:creationId xmlns:p14="http://schemas.microsoft.com/office/powerpoint/2010/main" val="2900309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Pourquoi le chauffage émet plus que l’</a:t>
            </a:r>
            <a:r>
              <a:rPr lang="fr-FR" dirty="0" err="1"/>
              <a:t>ecs</a:t>
            </a:r>
            <a:endParaRPr lang="fr-FR" dirty="0"/>
          </a:p>
          <a:p>
            <a:r>
              <a:rPr lang="fr-FR" dirty="0"/>
              <a:t>Cible finale de la meilleure stratégie?</a:t>
            </a:r>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15</a:t>
            </a:fld>
            <a:endParaRPr lang="en-US"/>
          </a:p>
        </p:txBody>
      </p:sp>
    </p:spTree>
    <p:extLst>
      <p:ext uri="{BB962C8B-B14F-4D97-AF65-F5344CB8AC3E}">
        <p14:creationId xmlns:p14="http://schemas.microsoft.com/office/powerpoint/2010/main" val="1439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Ventilation par défaut: simple flux</a:t>
            </a:r>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19</a:t>
            </a:fld>
            <a:endParaRPr lang="en-US"/>
          </a:p>
        </p:txBody>
      </p:sp>
    </p:spTree>
    <p:extLst>
      <p:ext uri="{BB962C8B-B14F-4D97-AF65-F5344CB8AC3E}">
        <p14:creationId xmlns:p14="http://schemas.microsoft.com/office/powerpoint/2010/main" val="371291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20</a:t>
            </a:fld>
            <a:endParaRPr lang="en-US"/>
          </a:p>
        </p:txBody>
      </p:sp>
    </p:spTree>
    <p:extLst>
      <p:ext uri="{BB962C8B-B14F-4D97-AF65-F5344CB8AC3E}">
        <p14:creationId xmlns:p14="http://schemas.microsoft.com/office/powerpoint/2010/main" val="168357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BAU: Business as </a:t>
            </a:r>
            <a:r>
              <a:rPr lang="fr-FR" dirty="0" err="1"/>
              <a:t>usual</a:t>
            </a:r>
            <a:endParaRPr lang="fr-FR" dirty="0"/>
          </a:p>
          <a:p>
            <a:r>
              <a:rPr lang="fr-FR" b="0" i="0" dirty="0">
                <a:solidFill>
                  <a:srgbClr val="FFFFFF"/>
                </a:solidFill>
                <a:effectLst/>
                <a:latin typeface="-apple-system"/>
              </a:rPr>
              <a:t>On présente les SCORE avec ou sans mobilité car sur la mobilité on peut pas faire mieux que la référence (donc ca attenue le score obtenu). Le score sans mobilité permet donc de voir l’effort fait par l'aménagement sur le </a:t>
            </a:r>
            <a:r>
              <a:rPr lang="fr-FR" b="0" i="0" dirty="0" err="1">
                <a:solidFill>
                  <a:srgbClr val="FFFFFF"/>
                </a:solidFill>
                <a:effectLst/>
                <a:latin typeface="-apple-system"/>
              </a:rPr>
              <a:t>périmetre</a:t>
            </a:r>
            <a:r>
              <a:rPr lang="fr-FR" b="0" i="0" dirty="0">
                <a:solidFill>
                  <a:srgbClr val="FFFFFF"/>
                </a:solidFill>
                <a:effectLst/>
                <a:latin typeface="-apple-system"/>
              </a:rPr>
              <a:t> où il peut jouer a ce stade. Avec mobilité c'est pour montrer en prenant tout en compte "le quartier va émettre -x % de CO2" que ce soit sur leur </a:t>
            </a:r>
            <a:r>
              <a:rPr lang="fr-FR" b="0" i="0" dirty="0" err="1">
                <a:solidFill>
                  <a:srgbClr val="FFFFFF"/>
                </a:solidFill>
                <a:effectLst/>
                <a:latin typeface="-apple-system"/>
              </a:rPr>
              <a:t>périmetre</a:t>
            </a:r>
            <a:r>
              <a:rPr lang="fr-FR" b="0" i="0" dirty="0">
                <a:solidFill>
                  <a:srgbClr val="FFFFFF"/>
                </a:solidFill>
                <a:effectLst/>
                <a:latin typeface="-apple-system"/>
              </a:rPr>
              <a:t> ou pas</a:t>
            </a:r>
          </a:p>
          <a:p>
            <a:endParaRPr lang="fr-FR" dirty="0"/>
          </a:p>
        </p:txBody>
      </p:sp>
      <p:sp>
        <p:nvSpPr>
          <p:cNvPr id="4" name="Espace réservé du numéro de diapositive 3"/>
          <p:cNvSpPr>
            <a:spLocks noGrp="1"/>
          </p:cNvSpPr>
          <p:nvPr>
            <p:ph type="sldNum" sz="quarter" idx="5"/>
          </p:nvPr>
        </p:nvSpPr>
        <p:spPr/>
        <p:txBody>
          <a:bodyPr/>
          <a:lstStyle/>
          <a:p>
            <a:fld id="{C140652C-A355-44E2-B96C-E6B7475DE33F}" type="slidenum">
              <a:rPr lang="en-US" smtClean="0"/>
              <a:t>22</a:t>
            </a:fld>
            <a:endParaRPr lang="en-US"/>
          </a:p>
        </p:txBody>
      </p:sp>
    </p:spTree>
    <p:extLst>
      <p:ext uri="{BB962C8B-B14F-4D97-AF65-F5344CB8AC3E}">
        <p14:creationId xmlns:p14="http://schemas.microsoft.com/office/powerpoint/2010/main" val="3358486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2B0A7-6615-4B2D-A919-151E0A710144}"/>
              </a:ext>
            </a:extLst>
          </p:cNvPr>
          <p:cNvSpPr>
            <a:spLocks noGrp="1"/>
          </p:cNvSpPr>
          <p:nvPr>
            <p:ph type="title" hasCustomPrompt="1"/>
          </p:nvPr>
        </p:nvSpPr>
        <p:spPr>
          <a:xfrm>
            <a:off x="717218" y="2833181"/>
            <a:ext cx="10702844" cy="1562335"/>
          </a:xfrm>
          <a:prstGeom prst="rect">
            <a:avLst/>
          </a:prstGeom>
        </p:spPr>
        <p:txBody>
          <a:bodyPr anchor="t" anchorCtr="0"/>
          <a:lstStyle>
            <a:lvl1pPr algn="l">
              <a:lnSpc>
                <a:spcPct val="100000"/>
              </a:lnSpc>
              <a:defRPr sz="4000" b="1">
                <a:solidFill>
                  <a:schemeClr val="accent1">
                    <a:lumMod val="50000"/>
                  </a:schemeClr>
                </a:solidFill>
                <a:latin typeface="Verdana" panose="020B0604030504040204" pitchFamily="34" charset="0"/>
                <a:ea typeface="Verdana" panose="020B0604030504040204" pitchFamily="34" charset="0"/>
                <a:cs typeface="DokChampa" panose="020B0502040204020203" pitchFamily="34" charset="-34"/>
              </a:defRPr>
            </a:lvl1pPr>
          </a:lstStyle>
          <a:p>
            <a:r>
              <a:rPr lang="fr-FR" sz="4400"/>
              <a:t>Titre de la présentation </a:t>
            </a:r>
            <a:br>
              <a:rPr lang="fr-FR" sz="4400"/>
            </a:br>
            <a:endParaRPr lang="fr-FR"/>
          </a:p>
        </p:txBody>
      </p:sp>
      <p:pic>
        <p:nvPicPr>
          <p:cNvPr id="5" name="Image 4" descr="Une image contenant alimentation, dessin, lumière&#10;&#10;Description générée automatiquement">
            <a:extLst>
              <a:ext uri="{FF2B5EF4-FFF2-40B4-BE49-F238E27FC236}">
                <a16:creationId xmlns:a16="http://schemas.microsoft.com/office/drawing/2014/main" id="{4F273829-F3EE-40BE-BF35-88417910BE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81" y="214537"/>
            <a:ext cx="2036344" cy="980737"/>
          </a:xfrm>
          <a:prstGeom prst="rect">
            <a:avLst/>
          </a:prstGeom>
        </p:spPr>
      </p:pic>
      <p:pic>
        <p:nvPicPr>
          <p:cNvPr id="6" name="Image 5" descr="Une image contenant signe, extérieur, avant, rue&#10;&#10;Description générée automatiquement">
            <a:extLst>
              <a:ext uri="{FF2B5EF4-FFF2-40B4-BE49-F238E27FC236}">
                <a16:creationId xmlns:a16="http://schemas.microsoft.com/office/drawing/2014/main" id="{497D2F20-B045-4EBE-82DB-C56FF36085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816" y="473117"/>
            <a:ext cx="730973" cy="730426"/>
          </a:xfrm>
          <a:prstGeom prst="rect">
            <a:avLst/>
          </a:prstGeom>
        </p:spPr>
      </p:pic>
      <p:pic>
        <p:nvPicPr>
          <p:cNvPr id="10" name="Graphique 9">
            <a:extLst>
              <a:ext uri="{FF2B5EF4-FFF2-40B4-BE49-F238E27FC236}">
                <a16:creationId xmlns:a16="http://schemas.microsoft.com/office/drawing/2014/main" id="{256DD4EB-8D2F-4873-90BA-2384670B33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2816" y="1362427"/>
            <a:ext cx="7920000" cy="12851"/>
          </a:xfrm>
          <a:prstGeom prst="rect">
            <a:avLst/>
          </a:prstGeom>
        </p:spPr>
      </p:pic>
      <p:sp>
        <p:nvSpPr>
          <p:cNvPr id="12" name="Text Placeholder 11">
            <a:extLst>
              <a:ext uri="{FF2B5EF4-FFF2-40B4-BE49-F238E27FC236}">
                <a16:creationId xmlns:a16="http://schemas.microsoft.com/office/drawing/2014/main" id="{750C7F5E-1BF8-4C94-A915-94DDA6BC3C41}"/>
              </a:ext>
            </a:extLst>
          </p:cNvPr>
          <p:cNvSpPr>
            <a:spLocks noGrp="1"/>
          </p:cNvSpPr>
          <p:nvPr>
            <p:ph type="body" sz="quarter" idx="12" hasCustomPrompt="1"/>
          </p:nvPr>
        </p:nvSpPr>
        <p:spPr>
          <a:xfrm>
            <a:off x="4784725" y="5699684"/>
            <a:ext cx="2593975" cy="487362"/>
          </a:xfrm>
          <a:prstGeom prst="rect">
            <a:avLst/>
          </a:prstGeom>
        </p:spPr>
        <p:txBody>
          <a:bodyPr/>
          <a:lstStyle>
            <a:lvl1pPr marL="0" indent="0" algn="ctr">
              <a:lnSpc>
                <a:spcPct val="100000"/>
              </a:lnSpc>
              <a:buNone/>
              <a:defRPr>
                <a:solidFill>
                  <a:schemeClr val="accent3">
                    <a:lumMod val="50000"/>
                  </a:schemeClr>
                </a:solidFill>
                <a:latin typeface="MS Reference Sans Serif" panose="020B0604030504040204" pitchFamily="34" charset="0"/>
              </a:defRPr>
            </a:lvl1pPr>
          </a:lstStyle>
          <a:p>
            <a:pPr lvl="0"/>
            <a:r>
              <a:rPr lang="en-US"/>
              <a:t>Date </a:t>
            </a:r>
            <a:endParaRPr lang="fr-FR"/>
          </a:p>
        </p:txBody>
      </p:sp>
      <p:pic>
        <p:nvPicPr>
          <p:cNvPr id="7" name="Image 6">
            <a:extLst>
              <a:ext uri="{FF2B5EF4-FFF2-40B4-BE49-F238E27FC236}">
                <a16:creationId xmlns:a16="http://schemas.microsoft.com/office/drawing/2014/main" id="{0F90C760-C513-45BA-9FA2-7E23488F23B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5527" y="485967"/>
            <a:ext cx="1377462" cy="593355"/>
          </a:xfrm>
          <a:prstGeom prst="rect">
            <a:avLst/>
          </a:prstGeom>
        </p:spPr>
      </p:pic>
      <p:pic>
        <p:nvPicPr>
          <p:cNvPr id="9" name="Picture 2" descr="Présentation - Écoquartier des rives de la Haute Deûle - Soreli Lille -  Bassin Versant">
            <a:extLst>
              <a:ext uri="{FF2B5EF4-FFF2-40B4-BE49-F238E27FC236}">
                <a16:creationId xmlns:a16="http://schemas.microsoft.com/office/drawing/2014/main" id="{440CE67F-6878-48F2-A53B-8FE0440DC80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72856" y="411301"/>
            <a:ext cx="1705843" cy="66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5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B50C6A-597D-4FB3-929C-8E782B4879C4}"/>
              </a:ext>
            </a:extLst>
          </p:cNvPr>
          <p:cNvSpPr>
            <a:spLocks noGrp="1"/>
          </p:cNvSpPr>
          <p:nvPr>
            <p:ph type="title" hasCustomPrompt="1"/>
          </p:nvPr>
        </p:nvSpPr>
        <p:spPr>
          <a:xfrm>
            <a:off x="89452" y="2676904"/>
            <a:ext cx="3041374" cy="1158020"/>
          </a:xfrm>
          <a:prstGeom prst="rect">
            <a:avLst/>
          </a:prstGeom>
        </p:spPr>
        <p:txBody>
          <a:bodyPr anchor="ctr"/>
          <a:lstStyle>
            <a:lvl1pPr algn="ctr">
              <a:lnSpc>
                <a:spcPct val="100000"/>
              </a:lnSpc>
              <a:defRPr sz="3600" b="1">
                <a:solidFill>
                  <a:schemeClr val="accent3">
                    <a:lumMod val="50000"/>
                  </a:schemeClr>
                </a:solidFill>
                <a:latin typeface="Verdana" panose="020B0604030504040204" pitchFamily="34" charset="0"/>
                <a:ea typeface="Verdana" panose="020B0604030504040204" pitchFamily="34" charset="0"/>
              </a:defRPr>
            </a:lvl1pPr>
          </a:lstStyle>
          <a:p>
            <a:r>
              <a:rPr lang="en-US" err="1"/>
              <a:t>Titre</a:t>
            </a:r>
            <a:r>
              <a:rPr lang="en-US"/>
              <a:t> </a:t>
            </a:r>
            <a:endParaRPr lang="fr-FR"/>
          </a:p>
        </p:txBody>
      </p:sp>
      <p:pic>
        <p:nvPicPr>
          <p:cNvPr id="16" name="Graphique 3">
            <a:extLst>
              <a:ext uri="{FF2B5EF4-FFF2-40B4-BE49-F238E27FC236}">
                <a16:creationId xmlns:a16="http://schemas.microsoft.com/office/drawing/2014/main" id="{13950CF6-261A-44BD-8C3A-C7E609242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970" y="3840259"/>
            <a:ext cx="2520000" cy="8175"/>
          </a:xfrm>
          <a:prstGeom prst="rect">
            <a:avLst/>
          </a:prstGeom>
        </p:spPr>
      </p:pic>
      <p:pic>
        <p:nvPicPr>
          <p:cNvPr id="17" name="Graphique 3">
            <a:extLst>
              <a:ext uri="{FF2B5EF4-FFF2-40B4-BE49-F238E27FC236}">
                <a16:creationId xmlns:a16="http://schemas.microsoft.com/office/drawing/2014/main" id="{FD241A5B-F6DC-43D5-A4A5-572F9381CD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3346" y="2684367"/>
            <a:ext cx="2520000" cy="8175"/>
          </a:xfrm>
          <a:prstGeom prst="rect">
            <a:avLst/>
          </a:prstGeom>
        </p:spPr>
      </p:pic>
      <p:sp>
        <p:nvSpPr>
          <p:cNvPr id="11" name="Espace réservé de la date 1">
            <a:extLst>
              <a:ext uri="{FF2B5EF4-FFF2-40B4-BE49-F238E27FC236}">
                <a16:creationId xmlns:a16="http://schemas.microsoft.com/office/drawing/2014/main" id="{122FE422-B8F9-4BEF-A4DF-C40182289E5C}"/>
              </a:ext>
            </a:extLst>
          </p:cNvPr>
          <p:cNvSpPr>
            <a:spLocks noGrp="1"/>
          </p:cNvSpPr>
          <p:nvPr>
            <p:ph type="dt" sz="half" idx="11"/>
          </p:nvPr>
        </p:nvSpPr>
        <p:spPr>
          <a:xfrm>
            <a:off x="10547710" y="6486921"/>
            <a:ext cx="1197250" cy="371079"/>
          </a:xfrm>
          <a:prstGeom prst="rect">
            <a:avLst/>
          </a:prstGeom>
        </p:spPr>
        <p:txBody>
          <a:bodyPr vert="horz" lIns="91440" tIns="45720" rIns="91440" bIns="45720" rtlCol="0" anchor="ctr"/>
          <a:lstStyle>
            <a:lvl1pPr>
              <a:defRPr lang="fr-FR" sz="1200" smtClean="0">
                <a:solidFill>
                  <a:schemeClr val="tx1">
                    <a:tint val="75000"/>
                  </a:schemeClr>
                </a:solidFill>
                <a:latin typeface="+mj-lt"/>
              </a:defRPr>
            </a:lvl1pPr>
          </a:lstStyle>
          <a:p>
            <a:pPr algn="r"/>
            <a:r>
              <a:rPr lang="fr-FR" dirty="0"/>
              <a:t>01/06/2022</a:t>
            </a:r>
          </a:p>
        </p:txBody>
      </p:sp>
      <p:sp>
        <p:nvSpPr>
          <p:cNvPr id="12" name="Slide Number Placeholder 2">
            <a:extLst>
              <a:ext uri="{FF2B5EF4-FFF2-40B4-BE49-F238E27FC236}">
                <a16:creationId xmlns:a16="http://schemas.microsoft.com/office/drawing/2014/main" id="{D701DCBE-9EE5-4336-B294-0FACD71FFC87}"/>
              </a:ext>
            </a:extLst>
          </p:cNvPr>
          <p:cNvSpPr>
            <a:spLocks noGrp="1"/>
          </p:cNvSpPr>
          <p:nvPr>
            <p:ph type="sldNum" sz="quarter" idx="12"/>
          </p:nvPr>
        </p:nvSpPr>
        <p:spPr>
          <a:xfrm>
            <a:off x="11744960" y="6486920"/>
            <a:ext cx="402924" cy="371080"/>
          </a:xfrm>
        </p:spPr>
        <p:txBody>
          <a:bodyPr/>
          <a:lstStyle>
            <a:lvl1pPr>
              <a:defRPr>
                <a:latin typeface="+mj-lt"/>
              </a:defRPr>
            </a:lvl1pPr>
          </a:lstStyle>
          <a:p>
            <a:fld id="{3D54AD21-ED53-4642-9D88-F446F82B4B1C}" type="slidenum">
              <a:rPr lang="fr-FR" smtClean="0"/>
              <a:pPr/>
              <a:t>‹N°›</a:t>
            </a:fld>
            <a:endParaRPr lang="fr-FR"/>
          </a:p>
        </p:txBody>
      </p:sp>
    </p:spTree>
    <p:extLst>
      <p:ext uri="{BB962C8B-B14F-4D97-AF65-F5344CB8AC3E}">
        <p14:creationId xmlns:p14="http://schemas.microsoft.com/office/powerpoint/2010/main" val="271795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2B0A7-6615-4B2D-A919-151E0A710144}"/>
              </a:ext>
            </a:extLst>
          </p:cNvPr>
          <p:cNvSpPr>
            <a:spLocks noGrp="1"/>
          </p:cNvSpPr>
          <p:nvPr>
            <p:ph type="title" hasCustomPrompt="1"/>
          </p:nvPr>
        </p:nvSpPr>
        <p:spPr>
          <a:xfrm>
            <a:off x="1899702" y="3073763"/>
            <a:ext cx="9828472" cy="1231871"/>
          </a:xfrm>
          <a:prstGeom prst="rect">
            <a:avLst/>
          </a:prstGeom>
        </p:spPr>
        <p:txBody>
          <a:bodyPr anchor="ctr"/>
          <a:lstStyle>
            <a:lvl1pPr algn="l">
              <a:lnSpc>
                <a:spcPct val="100000"/>
              </a:lnSpc>
              <a:defRPr sz="4000" b="1">
                <a:solidFill>
                  <a:schemeClr val="accent1">
                    <a:lumMod val="50000"/>
                  </a:schemeClr>
                </a:solidFill>
                <a:latin typeface="Verdana" panose="020B0604030504040204" pitchFamily="34" charset="0"/>
                <a:ea typeface="Verdana" panose="020B0604030504040204" pitchFamily="34" charset="0"/>
                <a:cs typeface="Quire Sans" panose="020B0502040204020203" pitchFamily="34" charset="0"/>
              </a:defRPr>
            </a:lvl1pPr>
          </a:lstStyle>
          <a:p>
            <a:r>
              <a:rPr lang="fr-FR"/>
              <a:t>Titre / Police Verdana – 40 pt</a:t>
            </a:r>
          </a:p>
        </p:txBody>
      </p:sp>
      <p:pic>
        <p:nvPicPr>
          <p:cNvPr id="4" name="Graphique 3">
            <a:extLst>
              <a:ext uri="{FF2B5EF4-FFF2-40B4-BE49-F238E27FC236}">
                <a16:creationId xmlns:a16="http://schemas.microsoft.com/office/drawing/2014/main" id="{49AB5938-2A3A-4297-B319-9941DB913D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970" y="4297459"/>
            <a:ext cx="2520000" cy="8175"/>
          </a:xfrm>
          <a:prstGeom prst="rect">
            <a:avLst/>
          </a:prstGeom>
        </p:spPr>
      </p:pic>
      <p:sp>
        <p:nvSpPr>
          <p:cNvPr id="8" name="Espace réservé du texte 7">
            <a:extLst>
              <a:ext uri="{FF2B5EF4-FFF2-40B4-BE49-F238E27FC236}">
                <a16:creationId xmlns:a16="http://schemas.microsoft.com/office/drawing/2014/main" id="{8C3C71D2-870B-4EC6-B3CD-2A187EC29C95}"/>
              </a:ext>
            </a:extLst>
          </p:cNvPr>
          <p:cNvSpPr>
            <a:spLocks noGrp="1"/>
          </p:cNvSpPr>
          <p:nvPr>
            <p:ph type="body" sz="quarter" idx="10" hasCustomPrompt="1"/>
          </p:nvPr>
        </p:nvSpPr>
        <p:spPr>
          <a:xfrm>
            <a:off x="1899987" y="4512884"/>
            <a:ext cx="9828146" cy="590550"/>
          </a:xfrm>
          <a:prstGeom prst="rect">
            <a:avLst/>
          </a:prstGeom>
        </p:spPr>
        <p:txBody>
          <a:bodyPr/>
          <a:lstStyle>
            <a:lvl1pPr marL="0" indent="0">
              <a:lnSpc>
                <a:spcPct val="100000"/>
              </a:lnSpc>
              <a:buNone/>
              <a:defRPr sz="1800">
                <a:solidFill>
                  <a:schemeClr val="accent2">
                    <a:lumMod val="50000"/>
                  </a:schemeClr>
                </a:solidFill>
                <a:latin typeface="MS Reference Sans Serif" panose="020B0604030504040204" pitchFamily="34" charset="0"/>
                <a:ea typeface="Gadugi" panose="020B0502040204020203" pitchFamily="34" charset="0"/>
              </a:defRPr>
            </a:lvl1pPr>
          </a:lstStyle>
          <a:p>
            <a:pPr lvl="0"/>
            <a:r>
              <a:rPr lang="fr-FR"/>
              <a:t>Sous-titre / Police MS Reference sans </a:t>
            </a:r>
            <a:r>
              <a:rPr lang="fr-FR" err="1"/>
              <a:t>serif</a:t>
            </a:r>
            <a:r>
              <a:rPr lang="fr-FR"/>
              <a:t> 18pt</a:t>
            </a:r>
          </a:p>
          <a:p>
            <a:pPr lvl="0"/>
            <a:endParaRPr lang="fr-FR"/>
          </a:p>
        </p:txBody>
      </p:sp>
      <p:sp>
        <p:nvSpPr>
          <p:cNvPr id="7" name="Slide Number Placeholder 2">
            <a:extLst>
              <a:ext uri="{FF2B5EF4-FFF2-40B4-BE49-F238E27FC236}">
                <a16:creationId xmlns:a16="http://schemas.microsoft.com/office/drawing/2014/main" id="{590187D4-F75E-40C7-BD77-CF9C16F3E9C9}"/>
              </a:ext>
            </a:extLst>
          </p:cNvPr>
          <p:cNvSpPr txBox="1">
            <a:spLocks/>
          </p:cNvSpPr>
          <p:nvPr userDrawn="1"/>
        </p:nvSpPr>
        <p:spPr>
          <a:xfrm>
            <a:off x="1852" y="6486920"/>
            <a:ext cx="402924" cy="37108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54AD21-ED53-4642-9D88-F446F82B4B1C}" type="slidenum">
              <a:rPr lang="fr-FR" smtClean="0"/>
              <a:pPr/>
              <a:t>‹N°›</a:t>
            </a:fld>
            <a:endParaRPr lang="fr-FR"/>
          </a:p>
        </p:txBody>
      </p:sp>
    </p:spTree>
    <p:extLst>
      <p:ext uri="{BB962C8B-B14F-4D97-AF65-F5344CB8AC3E}">
        <p14:creationId xmlns:p14="http://schemas.microsoft.com/office/powerpoint/2010/main" val="115155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2B0A7-6615-4B2D-A919-151E0A710144}"/>
              </a:ext>
            </a:extLst>
          </p:cNvPr>
          <p:cNvSpPr>
            <a:spLocks noGrp="1"/>
          </p:cNvSpPr>
          <p:nvPr>
            <p:ph type="title" hasCustomPrompt="1"/>
          </p:nvPr>
        </p:nvSpPr>
        <p:spPr>
          <a:xfrm>
            <a:off x="320843" y="3050175"/>
            <a:ext cx="10149282" cy="1231871"/>
          </a:xfrm>
          <a:prstGeom prst="rect">
            <a:avLst/>
          </a:prstGeom>
        </p:spPr>
        <p:txBody>
          <a:bodyPr anchor="ctr"/>
          <a:lstStyle>
            <a:lvl1pPr algn="r">
              <a:lnSpc>
                <a:spcPct val="100000"/>
              </a:lnSpc>
              <a:defRPr sz="4000" b="1">
                <a:solidFill>
                  <a:schemeClr val="accent1">
                    <a:lumMod val="50000"/>
                  </a:schemeClr>
                </a:solidFill>
                <a:latin typeface="Verdana" panose="020B0604030504040204" pitchFamily="34" charset="0"/>
                <a:ea typeface="Verdana" panose="020B0604030504040204" pitchFamily="34" charset="0"/>
                <a:cs typeface="Quire Sans" panose="020B0502040204020203" pitchFamily="34" charset="0"/>
              </a:defRPr>
            </a:lvl1pPr>
          </a:lstStyle>
          <a:p>
            <a:r>
              <a:rPr lang="fr-FR"/>
              <a:t>Titre / Police Verdana – 40 pt</a:t>
            </a:r>
          </a:p>
        </p:txBody>
      </p:sp>
      <p:pic>
        <p:nvPicPr>
          <p:cNvPr id="4" name="Graphique 3">
            <a:extLst>
              <a:ext uri="{FF2B5EF4-FFF2-40B4-BE49-F238E27FC236}">
                <a16:creationId xmlns:a16="http://schemas.microsoft.com/office/drawing/2014/main" id="{49AB5938-2A3A-4297-B319-9941DB913D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9672000" y="4273871"/>
            <a:ext cx="2520000" cy="8175"/>
          </a:xfrm>
          <a:prstGeom prst="rect">
            <a:avLst/>
          </a:prstGeom>
        </p:spPr>
      </p:pic>
      <p:sp>
        <p:nvSpPr>
          <p:cNvPr id="6" name="Espace réservé du texte 7">
            <a:extLst>
              <a:ext uri="{FF2B5EF4-FFF2-40B4-BE49-F238E27FC236}">
                <a16:creationId xmlns:a16="http://schemas.microsoft.com/office/drawing/2014/main" id="{9B481CA4-FA32-4B67-A093-97CD627E652D}"/>
              </a:ext>
            </a:extLst>
          </p:cNvPr>
          <p:cNvSpPr>
            <a:spLocks noGrp="1"/>
          </p:cNvSpPr>
          <p:nvPr>
            <p:ph type="body" sz="quarter" idx="10" hasCustomPrompt="1"/>
          </p:nvPr>
        </p:nvSpPr>
        <p:spPr>
          <a:xfrm>
            <a:off x="320843" y="4489296"/>
            <a:ext cx="10170694" cy="590550"/>
          </a:xfrm>
          <a:prstGeom prst="rect">
            <a:avLst/>
          </a:prstGeom>
        </p:spPr>
        <p:txBody>
          <a:bodyPr/>
          <a:lstStyle>
            <a:lvl1pPr marL="0" indent="0" algn="r">
              <a:lnSpc>
                <a:spcPct val="100000"/>
              </a:lnSpc>
              <a:buNone/>
              <a:defRPr sz="1800">
                <a:solidFill>
                  <a:schemeClr val="accent2">
                    <a:lumMod val="50000"/>
                  </a:schemeClr>
                </a:solidFill>
                <a:latin typeface="MS Reference Sans Serif" panose="020B0604030504040204" pitchFamily="34" charset="0"/>
              </a:defRPr>
            </a:lvl1pPr>
          </a:lstStyle>
          <a:p>
            <a:pPr lvl="0"/>
            <a:r>
              <a:rPr lang="fr-FR"/>
              <a:t>Sous-titre / Police MS Reference sans </a:t>
            </a:r>
            <a:r>
              <a:rPr lang="fr-FR" err="1"/>
              <a:t>serif</a:t>
            </a:r>
            <a:r>
              <a:rPr lang="fr-FR"/>
              <a:t> 18pt</a:t>
            </a:r>
          </a:p>
        </p:txBody>
      </p:sp>
      <p:sp>
        <p:nvSpPr>
          <p:cNvPr id="8" name="Slide Number Placeholder 2">
            <a:extLst>
              <a:ext uri="{FF2B5EF4-FFF2-40B4-BE49-F238E27FC236}">
                <a16:creationId xmlns:a16="http://schemas.microsoft.com/office/drawing/2014/main" id="{3746D35F-A853-41F6-B29B-BBDF50E23AFB}"/>
              </a:ext>
            </a:extLst>
          </p:cNvPr>
          <p:cNvSpPr txBox="1">
            <a:spLocks/>
          </p:cNvSpPr>
          <p:nvPr userDrawn="1"/>
        </p:nvSpPr>
        <p:spPr>
          <a:xfrm>
            <a:off x="1852" y="6486920"/>
            <a:ext cx="402924" cy="37108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54AD21-ED53-4642-9D88-F446F82B4B1C}" type="slidenum">
              <a:rPr lang="fr-FR" smtClean="0"/>
              <a:pPr/>
              <a:t>‹N°›</a:t>
            </a:fld>
            <a:endParaRPr lang="fr-FR"/>
          </a:p>
        </p:txBody>
      </p:sp>
    </p:spTree>
    <p:extLst>
      <p:ext uri="{BB962C8B-B14F-4D97-AF65-F5344CB8AC3E}">
        <p14:creationId xmlns:p14="http://schemas.microsoft.com/office/powerpoint/2010/main" val="317998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2B0A7-6615-4B2D-A919-151E0A710144}"/>
              </a:ext>
            </a:extLst>
          </p:cNvPr>
          <p:cNvSpPr>
            <a:spLocks noGrp="1"/>
          </p:cNvSpPr>
          <p:nvPr>
            <p:ph type="title" hasCustomPrompt="1"/>
          </p:nvPr>
        </p:nvSpPr>
        <p:spPr>
          <a:xfrm>
            <a:off x="296658" y="302898"/>
            <a:ext cx="11448302" cy="427778"/>
          </a:xfrm>
          <a:prstGeom prst="rect">
            <a:avLst/>
          </a:prstGeom>
        </p:spPr>
        <p:txBody>
          <a:bodyPr anchor="ctr"/>
          <a:lstStyle>
            <a:lvl1pPr algn="l">
              <a:lnSpc>
                <a:spcPct val="100000"/>
              </a:lnSpc>
              <a:defRPr sz="2400" b="1">
                <a:solidFill>
                  <a:schemeClr val="accent1">
                    <a:lumMod val="50000"/>
                  </a:schemeClr>
                </a:solidFill>
                <a:latin typeface="Verdana" panose="020B0604030504040204" pitchFamily="34" charset="0"/>
                <a:ea typeface="Verdana" panose="020B0604030504040204" pitchFamily="34" charset="0"/>
                <a:cs typeface="Quire Sans" panose="020B0502040204020203" pitchFamily="34" charset="0"/>
              </a:defRPr>
            </a:lvl1pPr>
          </a:lstStyle>
          <a:p>
            <a:r>
              <a:rPr lang="fr-FR"/>
              <a:t>Titre / Police Verdana – 24pt</a:t>
            </a:r>
          </a:p>
        </p:txBody>
      </p:sp>
      <p:pic>
        <p:nvPicPr>
          <p:cNvPr id="4" name="Graphique 3">
            <a:extLst>
              <a:ext uri="{FF2B5EF4-FFF2-40B4-BE49-F238E27FC236}">
                <a16:creationId xmlns:a16="http://schemas.microsoft.com/office/drawing/2014/main" id="{49AB5938-2A3A-4297-B319-9941DB913D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930008"/>
            <a:ext cx="10587600" cy="34352"/>
          </a:xfrm>
          <a:prstGeom prst="rect">
            <a:avLst/>
          </a:prstGeom>
        </p:spPr>
      </p:pic>
      <p:sp>
        <p:nvSpPr>
          <p:cNvPr id="6" name="Espace réservé de la date 1">
            <a:extLst>
              <a:ext uri="{FF2B5EF4-FFF2-40B4-BE49-F238E27FC236}">
                <a16:creationId xmlns:a16="http://schemas.microsoft.com/office/drawing/2014/main" id="{C6D393A5-1879-4D16-87F3-00283C56E43F}"/>
              </a:ext>
            </a:extLst>
          </p:cNvPr>
          <p:cNvSpPr>
            <a:spLocks noGrp="1"/>
          </p:cNvSpPr>
          <p:nvPr>
            <p:ph type="dt" sz="half" idx="11"/>
          </p:nvPr>
        </p:nvSpPr>
        <p:spPr>
          <a:xfrm>
            <a:off x="10547710" y="6486921"/>
            <a:ext cx="1197250" cy="371079"/>
          </a:xfrm>
          <a:prstGeom prst="rect">
            <a:avLst/>
          </a:prstGeom>
        </p:spPr>
        <p:txBody>
          <a:bodyPr vert="horz" lIns="91440" tIns="45720" rIns="91440" bIns="45720" rtlCol="0" anchor="ctr"/>
          <a:lstStyle>
            <a:lvl1pPr>
              <a:defRPr lang="fr-FR" sz="1200" smtClean="0">
                <a:solidFill>
                  <a:schemeClr val="tx1">
                    <a:tint val="75000"/>
                  </a:schemeClr>
                </a:solidFill>
                <a:latin typeface="+mj-lt"/>
              </a:defRPr>
            </a:lvl1pPr>
          </a:lstStyle>
          <a:p>
            <a:pPr algn="r"/>
            <a:fld id="{0A844CAB-963B-474D-8E96-C37BDFCF2C84}" type="datetime1">
              <a:rPr lang="fr-FR" smtClean="0"/>
              <a:t>22/02/2023</a:t>
            </a:fld>
            <a:endParaRPr lang="fr-FR"/>
          </a:p>
        </p:txBody>
      </p:sp>
      <p:sp>
        <p:nvSpPr>
          <p:cNvPr id="7" name="Slide Number Placeholder 2">
            <a:extLst>
              <a:ext uri="{FF2B5EF4-FFF2-40B4-BE49-F238E27FC236}">
                <a16:creationId xmlns:a16="http://schemas.microsoft.com/office/drawing/2014/main" id="{FEA4AECC-9BAB-4623-86CA-90F5CC1FA495}"/>
              </a:ext>
            </a:extLst>
          </p:cNvPr>
          <p:cNvSpPr>
            <a:spLocks noGrp="1"/>
          </p:cNvSpPr>
          <p:nvPr>
            <p:ph type="sldNum" sz="quarter" idx="12"/>
          </p:nvPr>
        </p:nvSpPr>
        <p:spPr>
          <a:xfrm>
            <a:off x="11744960" y="6486920"/>
            <a:ext cx="402924" cy="371080"/>
          </a:xfrm>
        </p:spPr>
        <p:txBody>
          <a:bodyPr/>
          <a:lstStyle>
            <a:lvl1pPr>
              <a:defRPr>
                <a:latin typeface="+mj-lt"/>
              </a:defRPr>
            </a:lvl1pPr>
          </a:lstStyle>
          <a:p>
            <a:fld id="{3D54AD21-ED53-4642-9D88-F446F82B4B1C}" type="slidenum">
              <a:rPr lang="fr-FR" smtClean="0"/>
              <a:pPr/>
              <a:t>‹N°›</a:t>
            </a:fld>
            <a:endParaRPr lang="fr-FR"/>
          </a:p>
        </p:txBody>
      </p:sp>
      <p:sp>
        <p:nvSpPr>
          <p:cNvPr id="8" name="Espace réservé du contenu 2">
            <a:extLst>
              <a:ext uri="{FF2B5EF4-FFF2-40B4-BE49-F238E27FC236}">
                <a16:creationId xmlns:a16="http://schemas.microsoft.com/office/drawing/2014/main" id="{F5D924F5-0824-4505-80D8-BB52E8F599BA}"/>
              </a:ext>
            </a:extLst>
          </p:cNvPr>
          <p:cNvSpPr>
            <a:spLocks noGrp="1"/>
          </p:cNvSpPr>
          <p:nvPr>
            <p:ph idx="1"/>
          </p:nvPr>
        </p:nvSpPr>
        <p:spPr>
          <a:xfrm>
            <a:off x="296658" y="1222375"/>
            <a:ext cx="10190091" cy="5461000"/>
          </a:xfrm>
          <a:prstGeom prst="rect">
            <a:avLst/>
          </a:prstGeom>
        </p:spPr>
        <p:txBody>
          <a:bodyPr/>
          <a:lstStyle>
            <a:lvl1pPr marL="342900" indent="-342900">
              <a:lnSpc>
                <a:spcPct val="100000"/>
              </a:lnSpc>
              <a:buClr>
                <a:schemeClr val="tx2"/>
              </a:buClr>
              <a:buFont typeface="Wingdings" panose="05000000000000000000" pitchFamily="2" charset="2"/>
              <a:buChar char="§"/>
              <a:defRPr>
                <a:solidFill>
                  <a:schemeClr val="accent2">
                    <a:lumMod val="50000"/>
                  </a:schemeClr>
                </a:solidFill>
              </a:defRPr>
            </a:lvl1pPr>
            <a:lvl2pPr marL="742950" indent="-285750">
              <a:lnSpc>
                <a:spcPct val="100000"/>
              </a:lnSpc>
              <a:buClr>
                <a:schemeClr val="accent3"/>
              </a:buClr>
              <a:buFont typeface="Arial" panose="020B0604020202020204" pitchFamily="34" charset="0"/>
              <a:buChar char="•"/>
              <a:defRPr>
                <a:solidFill>
                  <a:schemeClr val="accent2">
                    <a:lumMod val="50000"/>
                  </a:schemeClr>
                </a:solidFill>
              </a:defRPr>
            </a:lvl2pPr>
            <a:lvl3pPr marL="1257300" indent="-342900">
              <a:lnSpc>
                <a:spcPct val="100000"/>
              </a:lnSpc>
              <a:buClr>
                <a:schemeClr val="tx1">
                  <a:lumMod val="50000"/>
                  <a:lumOff val="50000"/>
                </a:schemeClr>
              </a:buClr>
              <a:buFont typeface="Calibri" panose="020F0502020204030204" pitchFamily="34" charset="0"/>
              <a:buChar char="‒"/>
              <a:defRPr>
                <a:solidFill>
                  <a:schemeClr val="accent2">
                    <a:lumMod val="50000"/>
                  </a:schemeClr>
                </a:solidFill>
              </a:defRPr>
            </a:lvl3pPr>
            <a:lvl4pPr>
              <a:lnSpc>
                <a:spcPct val="100000"/>
              </a:lnSpc>
              <a:defRPr>
                <a:solidFill>
                  <a:schemeClr val="accent2">
                    <a:lumMod val="50000"/>
                  </a:schemeClr>
                </a:solidFill>
              </a:defRPr>
            </a:lvl4pPr>
            <a:lvl5pPr>
              <a:lnSpc>
                <a:spcPct val="100000"/>
              </a:lnSpc>
              <a:defRPr>
                <a:solidFill>
                  <a:schemeClr val="accent2">
                    <a:lumMod val="50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3067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2B0A7-6615-4B2D-A919-151E0A710144}"/>
              </a:ext>
            </a:extLst>
          </p:cNvPr>
          <p:cNvSpPr>
            <a:spLocks noGrp="1"/>
          </p:cNvSpPr>
          <p:nvPr>
            <p:ph type="title" hasCustomPrompt="1"/>
          </p:nvPr>
        </p:nvSpPr>
        <p:spPr>
          <a:xfrm>
            <a:off x="296658" y="302898"/>
            <a:ext cx="11448302" cy="427778"/>
          </a:xfrm>
          <a:prstGeom prst="rect">
            <a:avLst/>
          </a:prstGeom>
        </p:spPr>
        <p:txBody>
          <a:bodyPr anchor="ctr"/>
          <a:lstStyle>
            <a:lvl1pPr algn="l">
              <a:lnSpc>
                <a:spcPct val="100000"/>
              </a:lnSpc>
              <a:defRPr sz="2400" b="1">
                <a:solidFill>
                  <a:schemeClr val="accent1">
                    <a:lumMod val="50000"/>
                  </a:schemeClr>
                </a:solidFill>
                <a:latin typeface="Verdana" panose="020B0604030504040204" pitchFamily="34" charset="0"/>
                <a:ea typeface="Verdana" panose="020B0604030504040204" pitchFamily="34" charset="0"/>
                <a:cs typeface="Quire Sans" panose="020B0502040204020203" pitchFamily="34" charset="0"/>
              </a:defRPr>
            </a:lvl1pPr>
          </a:lstStyle>
          <a:p>
            <a:r>
              <a:rPr lang="fr-FR"/>
              <a:t>Titre / Police Verdana – 24pt</a:t>
            </a:r>
          </a:p>
        </p:txBody>
      </p:sp>
      <p:pic>
        <p:nvPicPr>
          <p:cNvPr id="4" name="Graphique 3">
            <a:extLst>
              <a:ext uri="{FF2B5EF4-FFF2-40B4-BE49-F238E27FC236}">
                <a16:creationId xmlns:a16="http://schemas.microsoft.com/office/drawing/2014/main" id="{49AB5938-2A3A-4297-B319-9941DB913D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930008"/>
            <a:ext cx="10587600" cy="34352"/>
          </a:xfrm>
          <a:prstGeom prst="rect">
            <a:avLst/>
          </a:prstGeom>
        </p:spPr>
      </p:pic>
      <p:sp>
        <p:nvSpPr>
          <p:cNvPr id="7" name="Espace réservé de la date 1">
            <a:extLst>
              <a:ext uri="{FF2B5EF4-FFF2-40B4-BE49-F238E27FC236}">
                <a16:creationId xmlns:a16="http://schemas.microsoft.com/office/drawing/2014/main" id="{0B8DCE4B-DB59-4321-AE5E-E8DDD41B4986}"/>
              </a:ext>
            </a:extLst>
          </p:cNvPr>
          <p:cNvSpPr>
            <a:spLocks noGrp="1"/>
          </p:cNvSpPr>
          <p:nvPr>
            <p:ph type="dt" sz="half" idx="11"/>
          </p:nvPr>
        </p:nvSpPr>
        <p:spPr>
          <a:xfrm>
            <a:off x="10547710" y="6486921"/>
            <a:ext cx="1197250" cy="371079"/>
          </a:xfrm>
          <a:prstGeom prst="rect">
            <a:avLst/>
          </a:prstGeom>
        </p:spPr>
        <p:txBody>
          <a:bodyPr vert="horz" lIns="91440" tIns="45720" rIns="91440" bIns="45720" rtlCol="0" anchor="ctr"/>
          <a:lstStyle>
            <a:lvl1pPr>
              <a:defRPr lang="fr-FR" sz="1200" smtClean="0">
                <a:solidFill>
                  <a:schemeClr val="tx1">
                    <a:tint val="75000"/>
                  </a:schemeClr>
                </a:solidFill>
                <a:latin typeface="+mj-lt"/>
              </a:defRPr>
            </a:lvl1pPr>
          </a:lstStyle>
          <a:p>
            <a:pPr algn="r"/>
            <a:fld id="{E460132D-140A-4534-A347-2C8A766AE0C9}" type="datetime1">
              <a:rPr lang="fr-FR" smtClean="0"/>
              <a:t>22/02/2023</a:t>
            </a:fld>
            <a:endParaRPr lang="fr-FR"/>
          </a:p>
        </p:txBody>
      </p:sp>
      <p:sp>
        <p:nvSpPr>
          <p:cNvPr id="8" name="Slide Number Placeholder 2">
            <a:extLst>
              <a:ext uri="{FF2B5EF4-FFF2-40B4-BE49-F238E27FC236}">
                <a16:creationId xmlns:a16="http://schemas.microsoft.com/office/drawing/2014/main" id="{676285F8-DE35-42CF-8B77-FA401F70CD4C}"/>
              </a:ext>
            </a:extLst>
          </p:cNvPr>
          <p:cNvSpPr>
            <a:spLocks noGrp="1"/>
          </p:cNvSpPr>
          <p:nvPr>
            <p:ph type="sldNum" sz="quarter" idx="12"/>
          </p:nvPr>
        </p:nvSpPr>
        <p:spPr>
          <a:xfrm>
            <a:off x="11744960" y="6486920"/>
            <a:ext cx="402924" cy="371080"/>
          </a:xfrm>
        </p:spPr>
        <p:txBody>
          <a:bodyPr/>
          <a:lstStyle>
            <a:lvl1pPr>
              <a:defRPr>
                <a:latin typeface="+mj-lt"/>
              </a:defRPr>
            </a:lvl1pPr>
          </a:lstStyle>
          <a:p>
            <a:fld id="{3D54AD21-ED53-4642-9D88-F446F82B4B1C}" type="slidenum">
              <a:rPr lang="fr-FR" smtClean="0"/>
              <a:pPr/>
              <a:t>‹N°›</a:t>
            </a:fld>
            <a:endParaRPr lang="fr-FR"/>
          </a:p>
        </p:txBody>
      </p:sp>
    </p:spTree>
    <p:extLst>
      <p:ext uri="{BB962C8B-B14F-4D97-AF65-F5344CB8AC3E}">
        <p14:creationId xmlns:p14="http://schemas.microsoft.com/office/powerpoint/2010/main" val="329793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2B0A7-6615-4B2D-A919-151E0A710144}"/>
              </a:ext>
            </a:extLst>
          </p:cNvPr>
          <p:cNvSpPr>
            <a:spLocks noGrp="1"/>
          </p:cNvSpPr>
          <p:nvPr>
            <p:ph type="title" hasCustomPrompt="1"/>
          </p:nvPr>
        </p:nvSpPr>
        <p:spPr>
          <a:xfrm>
            <a:off x="296658" y="302898"/>
            <a:ext cx="11448302" cy="427778"/>
          </a:xfrm>
          <a:prstGeom prst="rect">
            <a:avLst/>
          </a:prstGeom>
        </p:spPr>
        <p:txBody>
          <a:bodyPr anchor="ctr"/>
          <a:lstStyle>
            <a:lvl1pPr algn="l">
              <a:lnSpc>
                <a:spcPct val="100000"/>
              </a:lnSpc>
              <a:defRPr sz="2400" b="1">
                <a:solidFill>
                  <a:schemeClr val="accent1">
                    <a:lumMod val="50000"/>
                  </a:schemeClr>
                </a:solidFill>
                <a:latin typeface="Verdana" panose="020B0604030504040204" pitchFamily="34" charset="0"/>
                <a:ea typeface="Verdana" panose="020B0604030504040204" pitchFamily="34" charset="0"/>
                <a:cs typeface="Quire Sans" panose="020B0502040204020203" pitchFamily="34" charset="0"/>
              </a:defRPr>
            </a:lvl1pPr>
          </a:lstStyle>
          <a:p>
            <a:r>
              <a:rPr lang="fr-FR"/>
              <a:t>Titre / Police Verdana – 24pt</a:t>
            </a:r>
          </a:p>
        </p:txBody>
      </p:sp>
      <p:pic>
        <p:nvPicPr>
          <p:cNvPr id="4" name="Graphique 3">
            <a:extLst>
              <a:ext uri="{FF2B5EF4-FFF2-40B4-BE49-F238E27FC236}">
                <a16:creationId xmlns:a16="http://schemas.microsoft.com/office/drawing/2014/main" id="{49AB5938-2A3A-4297-B319-9941DB913D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930008"/>
            <a:ext cx="10587600" cy="34352"/>
          </a:xfrm>
          <a:prstGeom prst="rect">
            <a:avLst/>
          </a:prstGeom>
        </p:spPr>
      </p:pic>
      <p:sp>
        <p:nvSpPr>
          <p:cNvPr id="5" name="Espace réservé du tableau 4">
            <a:extLst>
              <a:ext uri="{FF2B5EF4-FFF2-40B4-BE49-F238E27FC236}">
                <a16:creationId xmlns:a16="http://schemas.microsoft.com/office/drawing/2014/main" id="{22910E13-5BBB-40C4-BF26-3369DE2A1D28}"/>
              </a:ext>
            </a:extLst>
          </p:cNvPr>
          <p:cNvSpPr>
            <a:spLocks noGrp="1"/>
          </p:cNvSpPr>
          <p:nvPr>
            <p:ph type="tbl" sz="quarter" idx="10"/>
          </p:nvPr>
        </p:nvSpPr>
        <p:spPr>
          <a:xfrm>
            <a:off x="296863" y="1436688"/>
            <a:ext cx="11145837" cy="4877509"/>
          </a:xfrm>
          <a:prstGeom prst="rect">
            <a:avLst/>
          </a:prstGeom>
        </p:spPr>
        <p:txBody>
          <a:bodyPr/>
          <a:lstStyle>
            <a:lvl1pPr marL="362250" indent="0" algn="l">
              <a:buNone/>
              <a:defRPr/>
            </a:lvl1pPr>
          </a:lstStyle>
          <a:p>
            <a:r>
              <a:rPr lang="fr-FR"/>
              <a:t>Cliquez sur l'icône pour ajouter un tableau</a:t>
            </a:r>
          </a:p>
        </p:txBody>
      </p:sp>
      <p:sp>
        <p:nvSpPr>
          <p:cNvPr id="8" name="Espace réservé de la date 1">
            <a:extLst>
              <a:ext uri="{FF2B5EF4-FFF2-40B4-BE49-F238E27FC236}">
                <a16:creationId xmlns:a16="http://schemas.microsoft.com/office/drawing/2014/main" id="{2058D1D0-F9CD-4481-B4E4-15B9860FC2E7}"/>
              </a:ext>
            </a:extLst>
          </p:cNvPr>
          <p:cNvSpPr>
            <a:spLocks noGrp="1"/>
          </p:cNvSpPr>
          <p:nvPr>
            <p:ph type="dt" sz="half" idx="11"/>
          </p:nvPr>
        </p:nvSpPr>
        <p:spPr>
          <a:xfrm>
            <a:off x="10547710" y="6486921"/>
            <a:ext cx="1197250" cy="371079"/>
          </a:xfrm>
          <a:prstGeom prst="rect">
            <a:avLst/>
          </a:prstGeom>
        </p:spPr>
        <p:txBody>
          <a:bodyPr vert="horz" lIns="91440" tIns="45720" rIns="91440" bIns="45720" rtlCol="0" anchor="ctr"/>
          <a:lstStyle>
            <a:lvl1pPr>
              <a:defRPr lang="fr-FR" sz="1200" smtClean="0">
                <a:solidFill>
                  <a:schemeClr val="tx1">
                    <a:tint val="75000"/>
                  </a:schemeClr>
                </a:solidFill>
                <a:latin typeface="+mj-lt"/>
              </a:defRPr>
            </a:lvl1pPr>
          </a:lstStyle>
          <a:p>
            <a:pPr algn="r"/>
            <a:fld id="{9C2A72EE-CF4C-4996-A6C4-5E2A1C322333}" type="datetime1">
              <a:rPr lang="fr-FR" smtClean="0"/>
              <a:t>22/02/2023</a:t>
            </a:fld>
            <a:endParaRPr lang="fr-FR"/>
          </a:p>
        </p:txBody>
      </p:sp>
      <p:sp>
        <p:nvSpPr>
          <p:cNvPr id="9" name="Slide Number Placeholder 2">
            <a:extLst>
              <a:ext uri="{FF2B5EF4-FFF2-40B4-BE49-F238E27FC236}">
                <a16:creationId xmlns:a16="http://schemas.microsoft.com/office/drawing/2014/main" id="{F87C1A5A-3C4D-40CA-8E92-49AABEE3A882}"/>
              </a:ext>
            </a:extLst>
          </p:cNvPr>
          <p:cNvSpPr>
            <a:spLocks noGrp="1"/>
          </p:cNvSpPr>
          <p:nvPr>
            <p:ph type="sldNum" sz="quarter" idx="12"/>
          </p:nvPr>
        </p:nvSpPr>
        <p:spPr>
          <a:xfrm>
            <a:off x="11744960" y="6486920"/>
            <a:ext cx="402924" cy="371080"/>
          </a:xfrm>
        </p:spPr>
        <p:txBody>
          <a:bodyPr/>
          <a:lstStyle>
            <a:lvl1pPr>
              <a:defRPr>
                <a:latin typeface="+mj-lt"/>
              </a:defRPr>
            </a:lvl1pPr>
          </a:lstStyle>
          <a:p>
            <a:fld id="{3D54AD21-ED53-4642-9D88-F446F82B4B1C}" type="slidenum">
              <a:rPr lang="fr-FR" smtClean="0"/>
              <a:pPr/>
              <a:t>‹N°›</a:t>
            </a:fld>
            <a:endParaRPr lang="fr-FR"/>
          </a:p>
        </p:txBody>
      </p:sp>
    </p:spTree>
    <p:extLst>
      <p:ext uri="{BB962C8B-B14F-4D97-AF65-F5344CB8AC3E}">
        <p14:creationId xmlns:p14="http://schemas.microsoft.com/office/powerpoint/2010/main" val="189125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DE044-E7ED-475D-929E-C86B4A1EE042}"/>
              </a:ext>
            </a:extLst>
          </p:cNvPr>
          <p:cNvSpPr>
            <a:spLocks noGrp="1"/>
          </p:cNvSpPr>
          <p:nvPr>
            <p:ph type="title" hasCustomPrompt="1"/>
          </p:nvPr>
        </p:nvSpPr>
        <p:spPr>
          <a:xfrm>
            <a:off x="838200" y="2726575"/>
            <a:ext cx="10395857" cy="967481"/>
          </a:xfrm>
          <a:prstGeom prst="rect">
            <a:avLst/>
          </a:prstGeom>
        </p:spPr>
        <p:txBody>
          <a:bodyPr/>
          <a:lstStyle>
            <a:lvl1pPr algn="ctr">
              <a:lnSpc>
                <a:spcPct val="100000"/>
              </a:lnSpc>
              <a:defRPr b="1">
                <a:solidFill>
                  <a:schemeClr val="accent2">
                    <a:lumMod val="50000"/>
                  </a:schemeClr>
                </a:solidFill>
                <a:latin typeface="Verdana" panose="020B0604030504040204" pitchFamily="34" charset="0"/>
                <a:ea typeface="Verdana" panose="020B0604030504040204" pitchFamily="34" charset="0"/>
              </a:defRPr>
            </a:lvl1pPr>
          </a:lstStyle>
          <a:p>
            <a:r>
              <a:rPr lang="fr-FR"/>
              <a:t>Texte</a:t>
            </a:r>
          </a:p>
        </p:txBody>
      </p:sp>
      <p:pic>
        <p:nvPicPr>
          <p:cNvPr id="4" name="Graphique 3">
            <a:extLst>
              <a:ext uri="{FF2B5EF4-FFF2-40B4-BE49-F238E27FC236}">
                <a16:creationId xmlns:a16="http://schemas.microsoft.com/office/drawing/2014/main" id="{11B6DDD3-3AC1-459C-AC5E-5DB95F8D4E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2942580" y="5866976"/>
            <a:ext cx="6309704" cy="49658"/>
          </a:xfrm>
          <a:prstGeom prst="rect">
            <a:avLst/>
          </a:prstGeom>
        </p:spPr>
      </p:pic>
      <p:pic>
        <p:nvPicPr>
          <p:cNvPr id="5" name="Image 4" descr="Une image contenant alimentation, dessin, lumière&#10;&#10;Description générée automatiquement">
            <a:extLst>
              <a:ext uri="{FF2B5EF4-FFF2-40B4-BE49-F238E27FC236}">
                <a16:creationId xmlns:a16="http://schemas.microsoft.com/office/drawing/2014/main" id="{9B319658-DBF4-4D7B-8DA3-6DD0459CFB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11586" y="5866976"/>
            <a:ext cx="1936889" cy="932837"/>
          </a:xfrm>
          <a:prstGeom prst="rect">
            <a:avLst/>
          </a:prstGeom>
        </p:spPr>
      </p:pic>
      <p:pic>
        <p:nvPicPr>
          <p:cNvPr id="6" name="Image 5">
            <a:extLst>
              <a:ext uri="{FF2B5EF4-FFF2-40B4-BE49-F238E27FC236}">
                <a16:creationId xmlns:a16="http://schemas.microsoft.com/office/drawing/2014/main" id="{DDC4BD32-17BE-41B2-94DF-F17AA890B08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58127" y="6104703"/>
            <a:ext cx="1322763" cy="569794"/>
          </a:xfrm>
          <a:prstGeom prst="rect">
            <a:avLst/>
          </a:prstGeom>
        </p:spPr>
      </p:pic>
    </p:spTree>
    <p:extLst>
      <p:ext uri="{BB962C8B-B14F-4D97-AF65-F5344CB8AC3E}">
        <p14:creationId xmlns:p14="http://schemas.microsoft.com/office/powerpoint/2010/main" val="297258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6B8059A-7B84-47E8-AB3F-E64C03BED30A}"/>
              </a:ext>
            </a:extLst>
          </p:cNvPr>
          <p:cNvSpPr>
            <a:spLocks noGrp="1"/>
          </p:cNvSpPr>
          <p:nvPr>
            <p:ph type="sldNum" sz="quarter" idx="4"/>
          </p:nvPr>
        </p:nvSpPr>
        <p:spPr>
          <a:xfrm>
            <a:off x="9252284" y="64869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4AD21-ED53-4642-9D88-F446F82B4B1C}" type="slidenum">
              <a:rPr lang="fr-FR" smtClean="0"/>
              <a:t>‹N°›</a:t>
            </a:fld>
            <a:endParaRPr lang="fr-FR"/>
          </a:p>
        </p:txBody>
      </p:sp>
    </p:spTree>
    <p:extLst>
      <p:ext uri="{BB962C8B-B14F-4D97-AF65-F5344CB8AC3E}">
        <p14:creationId xmlns:p14="http://schemas.microsoft.com/office/powerpoint/2010/main" val="157309856"/>
      </p:ext>
    </p:extLst>
  </p:cSld>
  <p:clrMap bg1="lt1" tx1="dk1" bg2="lt2" tx2="dk2" accent1="accent1" accent2="accent2" accent3="accent3" accent4="accent4" accent5="accent5" accent6="accent6" hlink="hlink" folHlink="folHlink"/>
  <p:sldLayoutIdLst>
    <p:sldLayoutId id="2147483721" r:id="rId1"/>
    <p:sldLayoutId id="2147483746" r:id="rId2"/>
    <p:sldLayoutId id="2147483723" r:id="rId3"/>
    <p:sldLayoutId id="2147483724" r:id="rId4"/>
    <p:sldLayoutId id="2147483726" r:id="rId5"/>
    <p:sldLayoutId id="2147483727" r:id="rId6"/>
    <p:sldLayoutId id="2147483745" r:id="rId7"/>
    <p:sldLayoutId id="214748372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648000" marR="0" indent="-285750" algn="just"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57.sv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hyperlink" Target="https://eldorado-immobilier.com/definition-t1t2t3t4-studio-quelle-surface-et-combien-de-piece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74.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81.sv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7.png"/></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1.png"/></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9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96.png"/><Relationship Id="rId1" Type="http://schemas.openxmlformats.org/officeDocument/2006/relationships/slideLayout" Target="../slideLayouts/slideLayout5.xml"/><Relationship Id="rId4" Type="http://schemas.openxmlformats.org/officeDocument/2006/relationships/image" Target="../media/image81.svg"/></Relationships>
</file>

<file path=ppt/slides/_rels/slide3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81.svg"/><Relationship Id="rId7" Type="http://schemas.openxmlformats.org/officeDocument/2006/relationships/image" Target="../media/image112.png"/><Relationship Id="rId2" Type="http://schemas.openxmlformats.org/officeDocument/2006/relationships/image" Target="../media/image80.png"/><Relationship Id="rId1" Type="http://schemas.openxmlformats.org/officeDocument/2006/relationships/slideLayout" Target="../slideLayouts/slideLayout5.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5.xml"/><Relationship Id="rId5" Type="http://schemas.openxmlformats.org/officeDocument/2006/relationships/hyperlink" Target="mailto:m.colombert@efficacity.com" TargetMode="External"/><Relationship Id="rId4" Type="http://schemas.openxmlformats.org/officeDocument/2006/relationships/image" Target="../media/image1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26" Type="http://schemas.openxmlformats.org/officeDocument/2006/relationships/image" Target="../media/image35.sv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25.svg"/><Relationship Id="rId20" Type="http://schemas.openxmlformats.org/officeDocument/2006/relationships/image" Target="../media/image29.svg"/><Relationship Id="rId29"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15.svg"/><Relationship Id="rId11" Type="http://schemas.openxmlformats.org/officeDocument/2006/relationships/image" Target="../media/image20.png"/><Relationship Id="rId24" Type="http://schemas.openxmlformats.org/officeDocument/2006/relationships/image" Target="../media/image33.svg"/><Relationship Id="rId32" Type="http://schemas.openxmlformats.org/officeDocument/2006/relationships/image" Target="../media/image41.sv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svg"/><Relationship Id="rId10" Type="http://schemas.openxmlformats.org/officeDocument/2006/relationships/image" Target="../media/image19.sv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 Id="rId27" Type="http://schemas.openxmlformats.org/officeDocument/2006/relationships/image" Target="../media/image36.png"/><Relationship Id="rId30" Type="http://schemas.openxmlformats.org/officeDocument/2006/relationships/image" Target="../media/image39.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5.svg"/><Relationship Id="rId3" Type="http://schemas.openxmlformats.org/officeDocument/2006/relationships/image" Target="../media/image43.svg"/><Relationship Id="rId7" Type="http://schemas.openxmlformats.org/officeDocument/2006/relationships/image" Target="../media/image21.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image" Target="../media/image42.png"/><Relationship Id="rId16"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image" Target="../media/image19.svg"/><Relationship Id="rId15" Type="http://schemas.openxmlformats.org/officeDocument/2006/relationships/image" Target="../media/image47.svg"/><Relationship Id="rId10"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4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697C8F-0A36-4022-AD3C-56F9027FECCA}"/>
              </a:ext>
            </a:extLst>
          </p:cNvPr>
          <p:cNvSpPr>
            <a:spLocks noGrp="1"/>
          </p:cNvSpPr>
          <p:nvPr>
            <p:ph type="title"/>
          </p:nvPr>
        </p:nvSpPr>
        <p:spPr>
          <a:xfrm>
            <a:off x="717218" y="1674071"/>
            <a:ext cx="10174015" cy="3172249"/>
          </a:xfrm>
        </p:spPr>
        <p:txBody>
          <a:bodyPr/>
          <a:lstStyle/>
          <a:p>
            <a:r>
              <a:rPr lang="fr-FR" dirty="0"/>
              <a:t>Aménagement neuf de l’ écoquartier "Les Prairies du Canal" à </a:t>
            </a:r>
            <a:r>
              <a:rPr lang="fr-FR" dirty="0" err="1"/>
              <a:t>lllkirch</a:t>
            </a:r>
            <a:r>
              <a:rPr lang="fr-FR" dirty="0"/>
              <a:t> Graffenstaden - SERS| </a:t>
            </a:r>
            <a:br>
              <a:rPr lang="fr-FR" dirty="0"/>
            </a:br>
            <a:r>
              <a:rPr lang="fr-FR" sz="3000" dirty="0"/>
              <a:t>Opération pilote</a:t>
            </a:r>
            <a:br>
              <a:rPr lang="fr-FR" sz="3000" dirty="0"/>
            </a:br>
            <a:r>
              <a:rPr lang="fr-FR" sz="3000" dirty="0"/>
              <a:t>Quartier Energie Carbone</a:t>
            </a:r>
            <a:br>
              <a:rPr lang="fr-FR" dirty="0"/>
            </a:br>
            <a:br>
              <a:rPr lang="fr-FR" dirty="0"/>
            </a:br>
            <a:r>
              <a:rPr lang="fr-FR" sz="2800" dirty="0"/>
              <a:t>Partenariat R&amp;D</a:t>
            </a:r>
          </a:p>
        </p:txBody>
      </p:sp>
      <p:sp>
        <p:nvSpPr>
          <p:cNvPr id="5" name="Text Placeholder 4">
            <a:extLst>
              <a:ext uri="{FF2B5EF4-FFF2-40B4-BE49-F238E27FC236}">
                <a16:creationId xmlns:a16="http://schemas.microsoft.com/office/drawing/2014/main" id="{036D0ED8-5AD0-4C50-B6DE-A8EF8D84B714}"/>
              </a:ext>
            </a:extLst>
          </p:cNvPr>
          <p:cNvSpPr>
            <a:spLocks noGrp="1"/>
          </p:cNvSpPr>
          <p:nvPr>
            <p:ph type="body" sz="quarter" idx="12"/>
          </p:nvPr>
        </p:nvSpPr>
        <p:spPr>
          <a:xfrm>
            <a:off x="5625972" y="5891708"/>
            <a:ext cx="6258414" cy="487362"/>
          </a:xfrm>
        </p:spPr>
        <p:txBody>
          <a:bodyPr lIns="91440" tIns="45720" rIns="91440" bIns="45720" anchor="t"/>
          <a:lstStyle/>
          <a:p>
            <a:pPr algn="r"/>
            <a:r>
              <a:rPr lang="fr-FR" dirty="0">
                <a:latin typeface="MS Reference Sans Serif"/>
              </a:rPr>
              <a:t>21/02/2023</a:t>
            </a:r>
            <a:endParaRPr lang="fr-FR" dirty="0"/>
          </a:p>
        </p:txBody>
      </p:sp>
      <p:sp>
        <p:nvSpPr>
          <p:cNvPr id="6" name="Rectangle 5">
            <a:extLst>
              <a:ext uri="{FF2B5EF4-FFF2-40B4-BE49-F238E27FC236}">
                <a16:creationId xmlns:a16="http://schemas.microsoft.com/office/drawing/2014/main" id="{47E24485-DC25-4839-8870-18E4D6E65052}"/>
              </a:ext>
            </a:extLst>
          </p:cNvPr>
          <p:cNvSpPr/>
          <p:nvPr/>
        </p:nvSpPr>
        <p:spPr>
          <a:xfrm>
            <a:off x="5504688" y="365760"/>
            <a:ext cx="2121408" cy="64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97802A26-A4B2-4453-9836-60B204F3F3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5972" y="100584"/>
            <a:ext cx="1179576" cy="1179576"/>
          </a:xfrm>
          <a:prstGeom prst="rect">
            <a:avLst/>
          </a:prstGeom>
        </p:spPr>
      </p:pic>
    </p:spTree>
    <p:extLst>
      <p:ext uri="{BB962C8B-B14F-4D97-AF65-F5344CB8AC3E}">
        <p14:creationId xmlns:p14="http://schemas.microsoft.com/office/powerpoint/2010/main" val="13173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lIns="91440" tIns="45720" rIns="91440" bIns="45720" anchor="ctr"/>
          <a:lstStyle/>
          <a:p>
            <a:r>
              <a:rPr lang="fr-FR" dirty="0">
                <a:latin typeface="Verdana"/>
                <a:ea typeface="Verdana"/>
                <a:cs typeface="Quire Sans"/>
              </a:rPr>
              <a:t>Principales sources de données d'entrée utilisées</a:t>
            </a:r>
            <a:endParaRPr lang="en-US" dirty="0">
              <a:latin typeface="Verdana"/>
              <a:ea typeface="Verdana"/>
              <a:cs typeface="Quire Sans"/>
            </a:endParaRPr>
          </a:p>
        </p:txBody>
      </p:sp>
      <p:sp>
        <p:nvSpPr>
          <p:cNvPr id="5" name="Espace réservé du numéro de diapositive 4"/>
          <p:cNvSpPr>
            <a:spLocks noGrp="1"/>
          </p:cNvSpPr>
          <p:nvPr>
            <p:ph type="sldNum" sz="quarter" idx="12"/>
          </p:nvPr>
        </p:nvSpPr>
        <p:spPr/>
        <p:txBody>
          <a:bodyPr/>
          <a:lstStyle/>
          <a:p>
            <a:fld id="{3D54AD21-ED53-4642-9D88-F446F82B4B1C}" type="slidenum">
              <a:rPr lang="fr-FR" smtClean="0"/>
              <a:pPr/>
              <a:t>10</a:t>
            </a:fld>
            <a:endParaRPr lang="fr-FR"/>
          </a:p>
        </p:txBody>
      </p:sp>
      <p:sp>
        <p:nvSpPr>
          <p:cNvPr id="6" name="Content Placeholder 5">
            <a:extLst>
              <a:ext uri="{FF2B5EF4-FFF2-40B4-BE49-F238E27FC236}">
                <a16:creationId xmlns:a16="http://schemas.microsoft.com/office/drawing/2014/main" id="{FB5F1927-ACFD-4058-BB35-C5B3CE1AEB46}"/>
              </a:ext>
            </a:extLst>
          </p:cNvPr>
          <p:cNvSpPr>
            <a:spLocks noGrp="1"/>
          </p:cNvSpPr>
          <p:nvPr>
            <p:ph idx="1"/>
          </p:nvPr>
        </p:nvSpPr>
        <p:spPr>
          <a:xfrm>
            <a:off x="296658" y="1927220"/>
            <a:ext cx="10190091" cy="4369671"/>
          </a:xfrm>
        </p:spPr>
        <p:txBody>
          <a:bodyPr lIns="91440" tIns="45720" rIns="91440" bIns="45720" anchor="t"/>
          <a:lstStyle/>
          <a:p>
            <a:r>
              <a:rPr lang="fr-FR" dirty="0">
                <a:solidFill>
                  <a:schemeClr val="tx1"/>
                </a:solidFill>
                <a:cs typeface="Calibri"/>
              </a:rPr>
              <a:t>Appel à candidature</a:t>
            </a:r>
          </a:p>
          <a:p>
            <a:r>
              <a:rPr lang="fr-FR" dirty="0">
                <a:solidFill>
                  <a:schemeClr val="tx1"/>
                </a:solidFill>
                <a:cs typeface="Calibri"/>
              </a:rPr>
              <a:t>Plans du quartier (format PDF et JPG) </a:t>
            </a:r>
          </a:p>
          <a:p>
            <a:r>
              <a:rPr lang="fr-FR" dirty="0">
                <a:solidFill>
                  <a:schemeClr val="tx1"/>
                </a:solidFill>
                <a:cs typeface="Calibri"/>
              </a:rPr>
              <a:t>Compléments du plan de masse (chaufferie, 1A, 2A, 3A)</a:t>
            </a:r>
          </a:p>
          <a:p>
            <a:r>
              <a:rPr lang="fr-FR" dirty="0">
                <a:solidFill>
                  <a:schemeClr val="tx1"/>
                </a:solidFill>
                <a:cs typeface="Calibri"/>
              </a:rPr>
              <a:t>Collecte de données - Tableaux Excel d’aide au remplissage des caractéristiques des constructions et des espaces publics</a:t>
            </a:r>
          </a:p>
          <a:p>
            <a:r>
              <a:rPr lang="fr-FR" dirty="0">
                <a:solidFill>
                  <a:schemeClr val="tx1"/>
                </a:solidFill>
                <a:cs typeface="Calibri"/>
              </a:rPr>
              <a:t>Notice de lecture du plan de quartier et de la collecte de données</a:t>
            </a:r>
          </a:p>
          <a:p>
            <a:r>
              <a:rPr lang="fr-FR" dirty="0">
                <a:solidFill>
                  <a:schemeClr val="tx1"/>
                </a:solidFill>
                <a:cs typeface="Calibri"/>
              </a:rPr>
              <a:t>Echange de mails et réunions</a:t>
            </a:r>
          </a:p>
        </p:txBody>
      </p:sp>
    </p:spTree>
    <p:extLst>
      <p:ext uri="{BB962C8B-B14F-4D97-AF65-F5344CB8AC3E}">
        <p14:creationId xmlns:p14="http://schemas.microsoft.com/office/powerpoint/2010/main" val="74739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B8C3F1E-38DA-44C5-8530-D918689807C0}"/>
              </a:ext>
            </a:extLst>
          </p:cNvPr>
          <p:cNvSpPr>
            <a:spLocks noGrp="1"/>
          </p:cNvSpPr>
          <p:nvPr>
            <p:ph type="title"/>
          </p:nvPr>
        </p:nvSpPr>
        <p:spPr/>
        <p:txBody>
          <a:bodyPr/>
          <a:lstStyle/>
          <a:p>
            <a:r>
              <a:rPr lang="fr-FR" dirty="0"/>
              <a:t>Les données d’entrée du modèle</a:t>
            </a:r>
          </a:p>
        </p:txBody>
      </p:sp>
      <p:sp>
        <p:nvSpPr>
          <p:cNvPr id="104" name="ZoneTexte 103">
            <a:extLst>
              <a:ext uri="{FF2B5EF4-FFF2-40B4-BE49-F238E27FC236}">
                <a16:creationId xmlns:a16="http://schemas.microsoft.com/office/drawing/2014/main" id="{133F6DCF-A9E4-463C-9900-120E5B1E7F7F}"/>
              </a:ext>
            </a:extLst>
          </p:cNvPr>
          <p:cNvSpPr txBox="1"/>
          <p:nvPr/>
        </p:nvSpPr>
        <p:spPr>
          <a:xfrm>
            <a:off x="499790" y="5428575"/>
            <a:ext cx="11448301" cy="1200329"/>
          </a:xfrm>
          <a:prstGeom prst="rect">
            <a:avLst/>
          </a:prstGeom>
          <a:noFill/>
        </p:spPr>
        <p:txBody>
          <a:bodyPr wrap="square">
            <a:spAutoFit/>
          </a:bodyPr>
          <a:lstStyle/>
          <a:p>
            <a:pPr marL="285750" indent="-285750">
              <a:buFont typeface="Arial"/>
              <a:buChar char="•"/>
            </a:pPr>
            <a:r>
              <a:rPr lang="fr-FR" b="1" dirty="0">
                <a:latin typeface="+mn-lt"/>
                <a:cs typeface="Calibri"/>
              </a:rPr>
              <a:t>AMBITION/INITIALISATION</a:t>
            </a:r>
            <a:r>
              <a:rPr lang="fr-FR" dirty="0">
                <a:latin typeface="+mn-lt"/>
                <a:cs typeface="Calibri"/>
              </a:rPr>
              <a:t> : identifier les principaux enjeux et contraintes E/C du projet et le cas de référence (scénario « BAU »)</a:t>
            </a:r>
          </a:p>
          <a:p>
            <a:pPr marL="285750" indent="-285750">
              <a:buFont typeface="Arial"/>
              <a:buChar char="•"/>
            </a:pPr>
            <a:r>
              <a:rPr lang="fr-FR" b="1" dirty="0">
                <a:latin typeface="+mn-lt"/>
                <a:cs typeface="Calibri"/>
              </a:rPr>
              <a:t>ORIENTATIONS</a:t>
            </a:r>
            <a:r>
              <a:rPr lang="fr-FR" dirty="0">
                <a:latin typeface="+mn-lt"/>
                <a:cs typeface="Calibri"/>
              </a:rPr>
              <a:t> : définir les grandes orientations E/C (grands choix constructif, stratégie d’approvisionnement...)</a:t>
            </a:r>
          </a:p>
          <a:p>
            <a:pPr marL="285750" indent="-285750">
              <a:buFont typeface="Arial"/>
              <a:buChar char="•"/>
            </a:pPr>
            <a:r>
              <a:rPr lang="fr-FR" b="1" dirty="0">
                <a:latin typeface="+mn-lt"/>
                <a:cs typeface="Calibri"/>
              </a:rPr>
              <a:t>SPECIFICATIONS</a:t>
            </a:r>
            <a:r>
              <a:rPr lang="fr-FR" dirty="0">
                <a:latin typeface="+mn-lt"/>
                <a:cs typeface="Calibri"/>
              </a:rPr>
              <a:t> : définir les prescriptions et niveaux de performances associés en vue de la réalisation</a:t>
            </a:r>
          </a:p>
        </p:txBody>
      </p:sp>
      <p:sp>
        <p:nvSpPr>
          <p:cNvPr id="106" name="ZoneTexte 105">
            <a:extLst>
              <a:ext uri="{FF2B5EF4-FFF2-40B4-BE49-F238E27FC236}">
                <a16:creationId xmlns:a16="http://schemas.microsoft.com/office/drawing/2014/main" id="{62B4161F-02EF-479D-AE6C-7B112BEE4F48}"/>
              </a:ext>
            </a:extLst>
          </p:cNvPr>
          <p:cNvSpPr txBox="1"/>
          <p:nvPr/>
        </p:nvSpPr>
        <p:spPr>
          <a:xfrm>
            <a:off x="304002" y="1120270"/>
            <a:ext cx="11887998" cy="646331"/>
          </a:xfrm>
          <a:prstGeom prst="rect">
            <a:avLst/>
          </a:prstGeom>
          <a:noFill/>
        </p:spPr>
        <p:txBody>
          <a:bodyPr wrap="square">
            <a:spAutoFit/>
          </a:bodyPr>
          <a:lstStyle/>
          <a:p>
            <a:r>
              <a:rPr lang="fr-FR" b="1" dirty="0">
                <a:latin typeface="+mn-lt"/>
              </a:rPr>
              <a:t>Une saisie par étape « en entonnoir » </a:t>
            </a:r>
            <a:r>
              <a:rPr lang="fr-FR" dirty="0">
                <a:latin typeface="+mn-lt"/>
              </a:rPr>
              <a:t>: un jeu de données permettant la prise en compte des leviers d’action des aménageurs et permettant d’affiner les calculs en fonction de la connaissance du projet</a:t>
            </a:r>
            <a:endParaRPr lang="fr-FR" dirty="0"/>
          </a:p>
        </p:txBody>
      </p:sp>
      <p:grpSp>
        <p:nvGrpSpPr>
          <p:cNvPr id="3" name="Groupe 2">
            <a:extLst>
              <a:ext uri="{FF2B5EF4-FFF2-40B4-BE49-F238E27FC236}">
                <a16:creationId xmlns:a16="http://schemas.microsoft.com/office/drawing/2014/main" id="{9AA96B98-0D78-4962-AA08-C619235CD184}"/>
              </a:ext>
            </a:extLst>
          </p:cNvPr>
          <p:cNvGrpSpPr/>
          <p:nvPr/>
        </p:nvGrpSpPr>
        <p:grpSpPr>
          <a:xfrm>
            <a:off x="592689" y="1837093"/>
            <a:ext cx="11355402" cy="3308945"/>
            <a:chOff x="592689" y="1837093"/>
            <a:chExt cx="11355402" cy="3308945"/>
          </a:xfrm>
        </p:grpSpPr>
        <p:grpSp>
          <p:nvGrpSpPr>
            <p:cNvPr id="2" name="Groupe 1">
              <a:extLst>
                <a:ext uri="{FF2B5EF4-FFF2-40B4-BE49-F238E27FC236}">
                  <a16:creationId xmlns:a16="http://schemas.microsoft.com/office/drawing/2014/main" id="{5F9ABE11-417E-4DD3-96A7-A14FE6B94546}"/>
                </a:ext>
              </a:extLst>
            </p:cNvPr>
            <p:cNvGrpSpPr/>
            <p:nvPr/>
          </p:nvGrpSpPr>
          <p:grpSpPr>
            <a:xfrm>
              <a:off x="592689" y="1837093"/>
              <a:ext cx="11355402" cy="3308945"/>
              <a:chOff x="592689" y="1837093"/>
              <a:chExt cx="11355402" cy="3308945"/>
            </a:xfrm>
          </p:grpSpPr>
          <p:sp>
            <p:nvSpPr>
              <p:cNvPr id="7" name="Triangle isocèle 6">
                <a:extLst>
                  <a:ext uri="{FF2B5EF4-FFF2-40B4-BE49-F238E27FC236}">
                    <a16:creationId xmlns:a16="http://schemas.microsoft.com/office/drawing/2014/main" id="{C84BBDB7-D326-4195-86FA-319F93981B30}"/>
                  </a:ext>
                </a:extLst>
              </p:cNvPr>
              <p:cNvSpPr/>
              <p:nvPr/>
            </p:nvSpPr>
            <p:spPr>
              <a:xfrm rot="5400000" flipH="1" flipV="1">
                <a:off x="3987856" y="352219"/>
                <a:ext cx="2101855" cy="7485784"/>
              </a:xfrm>
              <a:prstGeom prst="triangle">
                <a:avLst/>
              </a:prstGeom>
              <a:solidFill>
                <a:srgbClr val="5F94AB"/>
              </a:solidFill>
              <a:ln w="25400" cap="flat" cmpd="sng" algn="ctr">
                <a:noFill/>
                <a:prstDash val="solid"/>
              </a:ln>
              <a:effectLst/>
            </p:spPr>
            <p:txBody>
              <a:bodyPr rtlCol="0"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roboto"/>
                  <a:ea typeface="+mn-ea"/>
                  <a:cs typeface="+mn-cs"/>
                </a:endParaRPr>
              </a:p>
            </p:txBody>
          </p:sp>
          <p:sp>
            <p:nvSpPr>
              <p:cNvPr id="8" name="Rectangle : coins arrondis 7">
                <a:extLst>
                  <a:ext uri="{FF2B5EF4-FFF2-40B4-BE49-F238E27FC236}">
                    <a16:creationId xmlns:a16="http://schemas.microsoft.com/office/drawing/2014/main" id="{4E382F54-54CF-47AB-8BC5-29FBC4BF2655}"/>
                  </a:ext>
                </a:extLst>
              </p:cNvPr>
              <p:cNvSpPr/>
              <p:nvPr/>
            </p:nvSpPr>
            <p:spPr>
              <a:xfrm>
                <a:off x="2070238" y="3526520"/>
                <a:ext cx="1343882" cy="1077459"/>
              </a:xfrm>
              <a:prstGeom prst="roundRect">
                <a:avLst/>
              </a:prstGeom>
              <a:solidFill>
                <a:srgbClr val="FFC000">
                  <a:alpha val="70000"/>
                </a:srgbClr>
              </a:solidFill>
              <a:ln w="25400" cap="flat" cmpd="sng" algn="ctr">
                <a:noFill/>
                <a:prstDash val="solid"/>
              </a:ln>
              <a:effectLst/>
            </p:spPr>
            <p:txBody>
              <a:bodyPr rtlCol="0"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57816"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chemeClr val="bg1"/>
                    </a:solidFill>
                    <a:effectLst/>
                    <a:uLnTx/>
                    <a:uFillTx/>
                    <a:latin typeface="roboto"/>
                    <a:ea typeface="+mn-ea"/>
                    <a:cs typeface="+mn-cs"/>
                  </a:rPr>
                  <a:t>Données INITIALISATIONS</a:t>
                </a:r>
              </a:p>
            </p:txBody>
          </p:sp>
          <p:sp>
            <p:nvSpPr>
              <p:cNvPr id="9" name="Rectangle : coins arrondis 8">
                <a:extLst>
                  <a:ext uri="{FF2B5EF4-FFF2-40B4-BE49-F238E27FC236}">
                    <a16:creationId xmlns:a16="http://schemas.microsoft.com/office/drawing/2014/main" id="{60F923A3-904B-478B-AA02-A87EA4611CD2}"/>
                  </a:ext>
                </a:extLst>
              </p:cNvPr>
              <p:cNvSpPr/>
              <p:nvPr/>
            </p:nvSpPr>
            <p:spPr>
              <a:xfrm>
                <a:off x="4604825" y="3229791"/>
                <a:ext cx="1259743" cy="1670915"/>
              </a:xfrm>
              <a:prstGeom prst="roundRect">
                <a:avLst/>
              </a:prstGeom>
              <a:solidFill>
                <a:srgbClr val="FFC000">
                  <a:alpha val="70000"/>
                </a:srgbClr>
              </a:solidFill>
              <a:ln w="25400" cap="flat" cmpd="sng" algn="ctr">
                <a:noFill/>
                <a:prstDash val="solid"/>
              </a:ln>
              <a:effectLst/>
            </p:spPr>
            <p:txBody>
              <a:bodyPr rtlCol="0"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57816"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chemeClr val="bg1"/>
                    </a:solidFill>
                    <a:effectLst/>
                    <a:uLnTx/>
                    <a:uFillTx/>
                    <a:latin typeface="roboto"/>
                    <a:ea typeface="+mn-ea"/>
                    <a:cs typeface="+mn-cs"/>
                  </a:rPr>
                  <a:t>Données ORIENTA-TATIONS</a:t>
                </a:r>
              </a:p>
            </p:txBody>
          </p:sp>
          <p:sp>
            <p:nvSpPr>
              <p:cNvPr id="95" name="ZoneTexte 94">
                <a:extLst>
                  <a:ext uri="{FF2B5EF4-FFF2-40B4-BE49-F238E27FC236}">
                    <a16:creationId xmlns:a16="http://schemas.microsoft.com/office/drawing/2014/main" id="{0BEBADE2-1BD9-426A-9522-9A8FAC7E3996}"/>
                  </a:ext>
                </a:extLst>
              </p:cNvPr>
              <p:cNvSpPr txBox="1"/>
              <p:nvPr/>
            </p:nvSpPr>
            <p:spPr>
              <a:xfrm>
                <a:off x="9236307" y="3863273"/>
                <a:ext cx="1778502" cy="461665"/>
              </a:xfrm>
              <a:prstGeom prst="rect">
                <a:avLst/>
              </a:prstGeom>
              <a:noFill/>
            </p:spPr>
            <p:txBody>
              <a:bodyPr wrap="square">
                <a:spAutoFit/>
              </a:bodyPr>
              <a:lstStyle/>
              <a:p>
                <a:r>
                  <a:rPr lang="fr-FR" sz="2400" b="1"/>
                  <a:t>Calcul E+C-</a:t>
                </a:r>
                <a:endParaRPr lang="fr-FR" sz="2400"/>
              </a:p>
            </p:txBody>
          </p:sp>
          <p:cxnSp>
            <p:nvCxnSpPr>
              <p:cNvPr id="53" name="Connecteur droit avec flèche 52">
                <a:extLst>
                  <a:ext uri="{FF2B5EF4-FFF2-40B4-BE49-F238E27FC236}">
                    <a16:creationId xmlns:a16="http://schemas.microsoft.com/office/drawing/2014/main" id="{21AE7787-E24E-4B2D-83D4-F214CD1F5D99}"/>
                  </a:ext>
                </a:extLst>
              </p:cNvPr>
              <p:cNvCxnSpPr>
                <a:cxnSpLocks/>
              </p:cNvCxnSpPr>
              <p:nvPr/>
            </p:nvCxnSpPr>
            <p:spPr>
              <a:xfrm flipV="1">
                <a:off x="8240334" y="4094106"/>
                <a:ext cx="887678" cy="1"/>
              </a:xfrm>
              <a:prstGeom prst="straightConnector1">
                <a:avLst/>
              </a:prstGeom>
              <a:ln w="381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Connecteur droit avec flèche 52">
                <a:extLst>
                  <a:ext uri="{FF2B5EF4-FFF2-40B4-BE49-F238E27FC236}">
                    <a16:creationId xmlns:a16="http://schemas.microsoft.com/office/drawing/2014/main" id="{B66A7543-F1D8-4EA5-97CC-9D3F303541A8}"/>
                  </a:ext>
                </a:extLst>
              </p:cNvPr>
              <p:cNvCxnSpPr>
                <a:cxnSpLocks/>
                <a:stCxn id="9" idx="3"/>
                <a:endCxn id="10" idx="1"/>
              </p:cNvCxnSpPr>
              <p:nvPr/>
            </p:nvCxnSpPr>
            <p:spPr>
              <a:xfrm>
                <a:off x="5864568" y="4065249"/>
                <a:ext cx="1031027" cy="14930"/>
              </a:xfrm>
              <a:prstGeom prst="straightConnector1">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8" name="Graphique 37" descr="Homme avec un remplissage uni">
                <a:extLst>
                  <a:ext uri="{FF2B5EF4-FFF2-40B4-BE49-F238E27FC236}">
                    <a16:creationId xmlns:a16="http://schemas.microsoft.com/office/drawing/2014/main" id="{85C724B9-1610-4B87-B2F5-B6AC1422E0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8581" y="2737958"/>
                <a:ext cx="521613" cy="521613"/>
              </a:xfrm>
              <a:prstGeom prst="rect">
                <a:avLst/>
              </a:prstGeom>
            </p:spPr>
          </p:pic>
          <p:pic>
            <p:nvPicPr>
              <p:cNvPr id="61" name="Graphique 60" descr="Homme avec un remplissage uni">
                <a:extLst>
                  <a:ext uri="{FF2B5EF4-FFF2-40B4-BE49-F238E27FC236}">
                    <a16:creationId xmlns:a16="http://schemas.microsoft.com/office/drawing/2014/main" id="{B80D44E2-C94E-40B5-91CD-2F3829A7F6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8914" y="2430805"/>
                <a:ext cx="521613" cy="521613"/>
              </a:xfrm>
              <a:prstGeom prst="rect">
                <a:avLst/>
              </a:prstGeom>
            </p:spPr>
          </p:pic>
          <p:pic>
            <p:nvPicPr>
              <p:cNvPr id="62" name="Graphique 61" descr="Homme avec un remplissage uni">
                <a:extLst>
                  <a:ext uri="{FF2B5EF4-FFF2-40B4-BE49-F238E27FC236}">
                    <a16:creationId xmlns:a16="http://schemas.microsoft.com/office/drawing/2014/main" id="{F103345F-1248-4FD3-BE42-2CA837EE37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2689" y="3819371"/>
                <a:ext cx="521613" cy="521613"/>
              </a:xfrm>
              <a:prstGeom prst="rect">
                <a:avLst/>
              </a:prstGeom>
            </p:spPr>
          </p:pic>
          <p:cxnSp>
            <p:nvCxnSpPr>
              <p:cNvPr id="40" name="Connecteur : en angle 39">
                <a:extLst>
                  <a:ext uri="{FF2B5EF4-FFF2-40B4-BE49-F238E27FC236}">
                    <a16:creationId xmlns:a16="http://schemas.microsoft.com/office/drawing/2014/main" id="{F530C566-1BBB-4A34-A778-EC643B217282}"/>
                  </a:ext>
                </a:extLst>
              </p:cNvPr>
              <p:cNvCxnSpPr>
                <a:cxnSpLocks/>
              </p:cNvCxnSpPr>
              <p:nvPr/>
            </p:nvCxnSpPr>
            <p:spPr>
              <a:xfrm>
                <a:off x="3910552" y="3305996"/>
                <a:ext cx="695874" cy="219106"/>
              </a:xfrm>
              <a:prstGeom prst="bentConnector3">
                <a:avLst>
                  <a:gd name="adj1" fmla="val -1700"/>
                </a:avLst>
              </a:prstGeom>
              <a:ln w="38100">
                <a:solidFill>
                  <a:srgbClr val="99CC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 en angle 73">
                <a:extLst>
                  <a:ext uri="{FF2B5EF4-FFF2-40B4-BE49-F238E27FC236}">
                    <a16:creationId xmlns:a16="http://schemas.microsoft.com/office/drawing/2014/main" id="{16FF558C-7E13-4317-A0DE-592612CD7156}"/>
                  </a:ext>
                </a:extLst>
              </p:cNvPr>
              <p:cNvCxnSpPr>
                <a:cxnSpLocks/>
              </p:cNvCxnSpPr>
              <p:nvPr/>
            </p:nvCxnSpPr>
            <p:spPr>
              <a:xfrm>
                <a:off x="6199721" y="3011384"/>
                <a:ext cx="695874" cy="219106"/>
              </a:xfrm>
              <a:prstGeom prst="bentConnector3">
                <a:avLst>
                  <a:gd name="adj1" fmla="val -1700"/>
                </a:avLst>
              </a:prstGeom>
              <a:ln w="38100">
                <a:solidFill>
                  <a:srgbClr val="99CC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52">
                <a:extLst>
                  <a:ext uri="{FF2B5EF4-FFF2-40B4-BE49-F238E27FC236}">
                    <a16:creationId xmlns:a16="http://schemas.microsoft.com/office/drawing/2014/main" id="{4499B3E0-8DF2-4BDB-8894-7A0C1274E263}"/>
                  </a:ext>
                </a:extLst>
              </p:cNvPr>
              <p:cNvCxnSpPr>
                <a:cxnSpLocks/>
              </p:cNvCxnSpPr>
              <p:nvPr/>
            </p:nvCxnSpPr>
            <p:spPr>
              <a:xfrm>
                <a:off x="1039867" y="4094105"/>
                <a:ext cx="1030371"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Connecteur droit avec flèche 52">
                <a:extLst>
                  <a:ext uri="{FF2B5EF4-FFF2-40B4-BE49-F238E27FC236}">
                    <a16:creationId xmlns:a16="http://schemas.microsoft.com/office/drawing/2014/main" id="{4A95AAC1-EFCB-47DB-A192-8479A466A3F9}"/>
                  </a:ext>
                </a:extLst>
              </p:cNvPr>
              <p:cNvCxnSpPr>
                <a:cxnSpLocks/>
                <a:stCxn id="8" idx="3"/>
                <a:endCxn id="9" idx="1"/>
              </p:cNvCxnSpPr>
              <p:nvPr/>
            </p:nvCxnSpPr>
            <p:spPr>
              <a:xfrm flipV="1">
                <a:off x="3414120" y="4065249"/>
                <a:ext cx="1190705" cy="1"/>
              </a:xfrm>
              <a:prstGeom prst="straightConnector1">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Connecteur droit avec flèche 52">
                <a:extLst>
                  <a:ext uri="{FF2B5EF4-FFF2-40B4-BE49-F238E27FC236}">
                    <a16:creationId xmlns:a16="http://schemas.microsoft.com/office/drawing/2014/main" id="{6CDCBE88-1950-4DCA-82AF-1C7F485A003B}"/>
                  </a:ext>
                </a:extLst>
              </p:cNvPr>
              <p:cNvCxnSpPr>
                <a:cxnSpLocks/>
              </p:cNvCxnSpPr>
              <p:nvPr/>
            </p:nvCxnSpPr>
            <p:spPr>
              <a:xfrm>
                <a:off x="9219594" y="1975593"/>
                <a:ext cx="551354"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5" name="Graphique 74" descr="Engrenages avec un remplissage uni">
                <a:extLst>
                  <a:ext uri="{FF2B5EF4-FFF2-40B4-BE49-F238E27FC236}">
                    <a16:creationId xmlns:a16="http://schemas.microsoft.com/office/drawing/2014/main" id="{94A0208A-9E6A-4DCB-A443-27C1FA54C9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09537">
                <a:off x="3706850" y="4033582"/>
                <a:ext cx="468000" cy="468000"/>
              </a:xfrm>
              <a:prstGeom prst="rect">
                <a:avLst/>
              </a:prstGeom>
            </p:spPr>
          </p:pic>
          <p:pic>
            <p:nvPicPr>
              <p:cNvPr id="92" name="Graphique 91" descr="Engrenages avec un remplissage uni">
                <a:extLst>
                  <a:ext uri="{FF2B5EF4-FFF2-40B4-BE49-F238E27FC236}">
                    <a16:creationId xmlns:a16="http://schemas.microsoft.com/office/drawing/2014/main" id="{EF3E37A4-10BB-447D-9CD5-A43E9A9D36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158361">
                <a:off x="6025254" y="4088567"/>
                <a:ext cx="642805" cy="642805"/>
              </a:xfrm>
              <a:prstGeom prst="rect">
                <a:avLst/>
              </a:prstGeom>
            </p:spPr>
          </p:pic>
          <p:sp>
            <p:nvSpPr>
              <p:cNvPr id="97" name="ZoneTexte 96">
                <a:extLst>
                  <a:ext uri="{FF2B5EF4-FFF2-40B4-BE49-F238E27FC236}">
                    <a16:creationId xmlns:a16="http://schemas.microsoft.com/office/drawing/2014/main" id="{5F811DE9-50AA-4F12-AE5A-DC51CFB6CD21}"/>
                  </a:ext>
                </a:extLst>
              </p:cNvPr>
              <p:cNvSpPr txBox="1"/>
              <p:nvPr/>
            </p:nvSpPr>
            <p:spPr>
              <a:xfrm>
                <a:off x="9757336" y="1837093"/>
                <a:ext cx="2130662" cy="523220"/>
              </a:xfrm>
              <a:prstGeom prst="rect">
                <a:avLst/>
              </a:prstGeom>
              <a:noFill/>
            </p:spPr>
            <p:txBody>
              <a:bodyPr wrap="square">
                <a:spAutoFit/>
              </a:bodyPr>
              <a:lstStyle/>
              <a:p>
                <a:pPr marL="0" marR="0" lvl="0" indent="0" defTabSz="957816"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effectLst/>
                    <a:uLnTx/>
                    <a:uFillTx/>
                    <a:latin typeface="roboto"/>
                    <a:ea typeface="+mn-ea"/>
                    <a:cs typeface="+mn-cs"/>
                  </a:rPr>
                  <a:t>Données indispensables  à fournir par l’utilisateur </a:t>
                </a:r>
              </a:p>
            </p:txBody>
          </p:sp>
          <p:cxnSp>
            <p:nvCxnSpPr>
              <p:cNvPr id="98" name="Connecteur droit avec flèche 52">
                <a:extLst>
                  <a:ext uri="{FF2B5EF4-FFF2-40B4-BE49-F238E27FC236}">
                    <a16:creationId xmlns:a16="http://schemas.microsoft.com/office/drawing/2014/main" id="{E66B2CBD-2FD0-45DB-B976-014E5E9C9AC9}"/>
                  </a:ext>
                </a:extLst>
              </p:cNvPr>
              <p:cNvCxnSpPr>
                <a:cxnSpLocks/>
              </p:cNvCxnSpPr>
              <p:nvPr/>
            </p:nvCxnSpPr>
            <p:spPr>
              <a:xfrm>
                <a:off x="9236562" y="2562390"/>
                <a:ext cx="551354" cy="0"/>
              </a:xfrm>
              <a:prstGeom prst="straightConnector1">
                <a:avLst/>
              </a:prstGeom>
              <a:ln w="38100">
                <a:solidFill>
                  <a:srgbClr val="99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ZoneTexte 98">
                <a:extLst>
                  <a:ext uri="{FF2B5EF4-FFF2-40B4-BE49-F238E27FC236}">
                    <a16:creationId xmlns:a16="http://schemas.microsoft.com/office/drawing/2014/main" id="{8368FCD5-1253-4273-8D21-41FC61059E72}"/>
                  </a:ext>
                </a:extLst>
              </p:cNvPr>
              <p:cNvSpPr txBox="1"/>
              <p:nvPr/>
            </p:nvSpPr>
            <p:spPr>
              <a:xfrm>
                <a:off x="9757336" y="2393109"/>
                <a:ext cx="2177143" cy="523220"/>
              </a:xfrm>
              <a:prstGeom prst="rect">
                <a:avLst/>
              </a:prstGeom>
              <a:noFill/>
            </p:spPr>
            <p:txBody>
              <a:bodyPr wrap="square">
                <a:spAutoFit/>
              </a:bodyPr>
              <a:lstStyle/>
              <a:p>
                <a:pPr marL="0" marR="0" lvl="0" indent="0" defTabSz="957816"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effectLst/>
                    <a:uLnTx/>
                    <a:uFillTx/>
                    <a:latin typeface="roboto"/>
                    <a:ea typeface="+mn-ea"/>
                    <a:cs typeface="+mn-cs"/>
                  </a:rPr>
                  <a:t>Données fournies par l’utilisateur si connues</a:t>
                </a:r>
                <a:endParaRPr kumimoji="0" lang="fr-FR" sz="1200" b="0" i="0" u="none" strike="noStrike" kern="0" cap="none" spc="0" normalizeH="0" baseline="0" noProof="0">
                  <a:ln>
                    <a:noFill/>
                  </a:ln>
                  <a:effectLst/>
                  <a:uLnTx/>
                  <a:uFillTx/>
                  <a:latin typeface="roboto"/>
                  <a:ea typeface="+mn-ea"/>
                  <a:cs typeface="+mn-cs"/>
                </a:endParaRPr>
              </a:p>
            </p:txBody>
          </p:sp>
          <p:cxnSp>
            <p:nvCxnSpPr>
              <p:cNvPr id="101" name="Connecteur droit avec flèche 52">
                <a:extLst>
                  <a:ext uri="{FF2B5EF4-FFF2-40B4-BE49-F238E27FC236}">
                    <a16:creationId xmlns:a16="http://schemas.microsoft.com/office/drawing/2014/main" id="{1D82D4D4-877B-4141-82EE-C606D887A9FA}"/>
                  </a:ext>
                </a:extLst>
              </p:cNvPr>
              <p:cNvCxnSpPr>
                <a:cxnSpLocks/>
              </p:cNvCxnSpPr>
              <p:nvPr/>
            </p:nvCxnSpPr>
            <p:spPr>
              <a:xfrm>
                <a:off x="9251486" y="3068107"/>
                <a:ext cx="536430" cy="2955"/>
              </a:xfrm>
              <a:prstGeom prst="straightConnector1">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ZoneTexte 101">
                <a:extLst>
                  <a:ext uri="{FF2B5EF4-FFF2-40B4-BE49-F238E27FC236}">
                    <a16:creationId xmlns:a16="http://schemas.microsoft.com/office/drawing/2014/main" id="{96BDFFE3-BE74-457F-925F-4AB120915602}"/>
                  </a:ext>
                </a:extLst>
              </p:cNvPr>
              <p:cNvSpPr txBox="1"/>
              <p:nvPr/>
            </p:nvSpPr>
            <p:spPr>
              <a:xfrm>
                <a:off x="9770948" y="2944884"/>
                <a:ext cx="2177143" cy="738664"/>
              </a:xfrm>
              <a:prstGeom prst="rect">
                <a:avLst/>
              </a:prstGeom>
              <a:noFill/>
            </p:spPr>
            <p:txBody>
              <a:bodyPr wrap="square">
                <a:spAutoFit/>
              </a:bodyPr>
              <a:lstStyle/>
              <a:p>
                <a:pPr marL="0" marR="0" lvl="0" indent="0" defTabSz="957816"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effectLst/>
                    <a:uLnTx/>
                    <a:uFillTx/>
                    <a:latin typeface="roboto"/>
                    <a:ea typeface="+mn-ea"/>
                    <a:cs typeface="+mn-cs"/>
                  </a:rPr>
                  <a:t>Données enrichies par </a:t>
                </a:r>
                <a:r>
                  <a:rPr kumimoji="0" lang="fr-FR" sz="1400" b="0" i="0" u="none" strike="noStrike" kern="0" cap="none" spc="0" normalizeH="0" baseline="0" noProof="0" err="1">
                    <a:ln>
                      <a:noFill/>
                    </a:ln>
                    <a:effectLst/>
                    <a:uLnTx/>
                    <a:uFillTx/>
                    <a:latin typeface="roboto"/>
                    <a:ea typeface="+mn-ea"/>
                    <a:cs typeface="+mn-cs"/>
                  </a:rPr>
                  <a:t>UrbanPrint</a:t>
                </a:r>
                <a:r>
                  <a:rPr kumimoji="0" lang="fr-FR" sz="1400" b="0" i="0" u="none" strike="noStrike" kern="0" cap="none" spc="0" normalizeH="0" baseline="0" noProof="0">
                    <a:ln>
                      <a:noFill/>
                    </a:ln>
                    <a:effectLst/>
                    <a:uLnTx/>
                    <a:uFillTx/>
                    <a:latin typeface="roboto"/>
                    <a:ea typeface="+mn-ea"/>
                    <a:cs typeface="+mn-cs"/>
                  </a:rPr>
                  <a:t> si non fournies par l’utilisateur</a:t>
                </a:r>
              </a:p>
            </p:txBody>
          </p:sp>
        </p:grpSp>
        <p:sp>
          <p:nvSpPr>
            <p:cNvPr id="10" name="Rectangle : coins arrondis 9">
              <a:extLst>
                <a:ext uri="{FF2B5EF4-FFF2-40B4-BE49-F238E27FC236}">
                  <a16:creationId xmlns:a16="http://schemas.microsoft.com/office/drawing/2014/main" id="{0A731618-F87E-4CC5-A22D-92F11EF1E00B}"/>
                </a:ext>
              </a:extLst>
            </p:cNvPr>
            <p:cNvSpPr/>
            <p:nvPr/>
          </p:nvSpPr>
          <p:spPr>
            <a:xfrm>
              <a:off x="6895595" y="3014319"/>
              <a:ext cx="1366619" cy="2131719"/>
            </a:xfrm>
            <a:prstGeom prst="roundRect">
              <a:avLst/>
            </a:prstGeom>
            <a:solidFill>
              <a:srgbClr val="FFC000">
                <a:alpha val="70000"/>
              </a:srgbClr>
            </a:solidFill>
            <a:ln w="25400" cap="flat" cmpd="sng" algn="ctr">
              <a:noFill/>
              <a:prstDash val="solid"/>
            </a:ln>
            <a:effectLst/>
          </p:spPr>
          <p:txBody>
            <a:bodyPr rtlCol="0" anchor="ct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57816"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chemeClr val="bg1"/>
                  </a:solidFill>
                  <a:effectLst/>
                  <a:uLnTx/>
                  <a:uFillTx/>
                  <a:latin typeface="roboto"/>
                  <a:ea typeface="+mn-ea"/>
                  <a:cs typeface="+mn-cs"/>
                </a:rPr>
                <a:t>Données SPECIFICA-TIONS</a:t>
              </a:r>
            </a:p>
          </p:txBody>
        </p:sp>
      </p:grpSp>
    </p:spTree>
    <p:extLst>
      <p:ext uri="{BB962C8B-B14F-4D97-AF65-F5344CB8AC3E}">
        <p14:creationId xmlns:p14="http://schemas.microsoft.com/office/powerpoint/2010/main" val="266178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B1277C-0DB0-4714-9147-27681BD71D03}"/>
              </a:ext>
            </a:extLst>
          </p:cNvPr>
          <p:cNvSpPr>
            <a:spLocks noGrp="1"/>
          </p:cNvSpPr>
          <p:nvPr>
            <p:ph type="title"/>
          </p:nvPr>
        </p:nvSpPr>
        <p:spPr>
          <a:xfrm>
            <a:off x="257050" y="219465"/>
            <a:ext cx="11448302" cy="427778"/>
          </a:xfrm>
        </p:spPr>
        <p:txBody>
          <a:bodyPr lIns="91440" tIns="45720" rIns="91440" bIns="45720" anchor="ctr"/>
          <a:lstStyle/>
          <a:p>
            <a:r>
              <a:rPr lang="fr-FR" dirty="0">
                <a:latin typeface="Verdana"/>
                <a:ea typeface="Verdana"/>
                <a:cs typeface="Quire Sans"/>
              </a:rPr>
              <a:t>Plan masse du quartier – Périmètre et bâtiments</a:t>
            </a:r>
            <a:br>
              <a:rPr lang="fr-FR" dirty="0">
                <a:latin typeface="Verdana"/>
                <a:ea typeface="Verdana"/>
                <a:cs typeface="Quire Sans"/>
              </a:rPr>
            </a:br>
            <a:r>
              <a:rPr lang="fr-FR" sz="1600" i="1" dirty="0">
                <a:latin typeface="Verdana"/>
                <a:ea typeface="Verdana"/>
                <a:cs typeface="Quire Sans"/>
              </a:rPr>
              <a:t>(données d’initialisation)</a:t>
            </a:r>
          </a:p>
        </p:txBody>
      </p:sp>
      <p:sp>
        <p:nvSpPr>
          <p:cNvPr id="124" name="ZoneTexte 123">
            <a:extLst>
              <a:ext uri="{FF2B5EF4-FFF2-40B4-BE49-F238E27FC236}">
                <a16:creationId xmlns:a16="http://schemas.microsoft.com/office/drawing/2014/main" id="{55EF27FB-7E22-47DC-A7DF-AB0A2BA90044}"/>
              </a:ext>
            </a:extLst>
          </p:cNvPr>
          <p:cNvSpPr txBox="1"/>
          <p:nvPr/>
        </p:nvSpPr>
        <p:spPr>
          <a:xfrm>
            <a:off x="669052" y="1088291"/>
            <a:ext cx="10386044" cy="1815882"/>
          </a:xfrm>
          <a:prstGeom prst="rect">
            <a:avLst/>
          </a:prstGeom>
          <a:noFill/>
        </p:spPr>
        <p:txBody>
          <a:bodyPr wrap="square" rtlCol="0">
            <a:spAutoFit/>
          </a:bodyPr>
          <a:lstStyle/>
          <a:p>
            <a:r>
              <a:rPr lang="fr-FR" sz="1400" b="1" dirty="0"/>
              <a:t>Nombre de bâtiments: 41 </a:t>
            </a:r>
            <a:r>
              <a:rPr lang="fr-FR" sz="1400" dirty="0"/>
              <a:t>(40 logements collectifs, 1 chaufferie)</a:t>
            </a:r>
          </a:p>
          <a:p>
            <a:endParaRPr lang="fr-FR" sz="1400" dirty="0"/>
          </a:p>
          <a:p>
            <a:r>
              <a:rPr lang="fr-FR" sz="1400" b="1" dirty="0"/>
              <a:t>SHAB totale: </a:t>
            </a:r>
            <a:r>
              <a:rPr lang="fr-FR" sz="1400" dirty="0"/>
              <a:t>85 967 m²</a:t>
            </a:r>
            <a:endParaRPr lang="fr-FR" sz="1400" b="1" dirty="0"/>
          </a:p>
          <a:p>
            <a:endParaRPr lang="fr-FR" sz="1400" b="1" dirty="0"/>
          </a:p>
          <a:p>
            <a:r>
              <a:rPr lang="fr-FR" sz="1400" b="1" dirty="0"/>
              <a:t>Répartition des logements: </a:t>
            </a:r>
            <a:r>
              <a:rPr lang="fr-FR" sz="1400" dirty="0"/>
              <a:t>Aucune informations sur la répartition pour le bâtiment 3A1 et macro-lots 4, 5, 6. Dans ce cas les données par défaut Urbanprint ont été prises.</a:t>
            </a:r>
          </a:p>
          <a:p>
            <a:endParaRPr lang="fr-FR" sz="1400" dirty="0"/>
          </a:p>
          <a:p>
            <a:r>
              <a:rPr lang="fr-FR" sz="1400" b="1" dirty="0"/>
              <a:t>Usage des sols initial: </a:t>
            </a:r>
            <a:r>
              <a:rPr lang="fr-FR" sz="1400" dirty="0"/>
              <a:t>majoritairement des surfaces agricoles (mais aussi forêt, prairie et surface artificielle végétalisée)</a:t>
            </a:r>
          </a:p>
        </p:txBody>
      </p:sp>
      <p:pic>
        <p:nvPicPr>
          <p:cNvPr id="7" name="Image 6" descr="Une image contenant texte, carte&#10;&#10;Description générée automatiquement">
            <a:extLst>
              <a:ext uri="{FF2B5EF4-FFF2-40B4-BE49-F238E27FC236}">
                <a16:creationId xmlns:a16="http://schemas.microsoft.com/office/drawing/2014/main" id="{33351FF3-B592-4F0C-BCF5-EA3D143EE2D0}"/>
              </a:ext>
            </a:extLst>
          </p:cNvPr>
          <p:cNvPicPr>
            <a:picLocks noChangeAspect="1"/>
          </p:cNvPicPr>
          <p:nvPr/>
        </p:nvPicPr>
        <p:blipFill rotWithShape="1">
          <a:blip r:embed="rId2">
            <a:extLst>
              <a:ext uri="{28A0092B-C50C-407E-A947-70E740481C1C}">
                <a14:useLocalDpi xmlns:a14="http://schemas.microsoft.com/office/drawing/2010/main" val="0"/>
              </a:ext>
            </a:extLst>
          </a:blip>
          <a:srcRect l="1016"/>
          <a:stretch/>
        </p:blipFill>
        <p:spPr>
          <a:xfrm>
            <a:off x="1472890" y="3059621"/>
            <a:ext cx="9246219" cy="3669513"/>
          </a:xfrm>
          <a:prstGeom prst="rect">
            <a:avLst/>
          </a:prstGeom>
        </p:spPr>
      </p:pic>
      <p:pic>
        <p:nvPicPr>
          <p:cNvPr id="5" name="Image 4">
            <a:extLst>
              <a:ext uri="{FF2B5EF4-FFF2-40B4-BE49-F238E27FC236}">
                <a16:creationId xmlns:a16="http://schemas.microsoft.com/office/drawing/2014/main" id="{E9F07692-1915-4433-A7B0-A1B9124A000F}"/>
              </a:ext>
            </a:extLst>
          </p:cNvPr>
          <p:cNvPicPr>
            <a:picLocks noChangeAspect="1"/>
          </p:cNvPicPr>
          <p:nvPr/>
        </p:nvPicPr>
        <p:blipFill>
          <a:blip r:embed="rId3"/>
          <a:stretch>
            <a:fillRect/>
          </a:stretch>
        </p:blipFill>
        <p:spPr>
          <a:xfrm>
            <a:off x="1313611" y="3059621"/>
            <a:ext cx="9096926" cy="3277924"/>
          </a:xfrm>
          <a:prstGeom prst="rect">
            <a:avLst/>
          </a:prstGeom>
        </p:spPr>
      </p:pic>
    </p:spTree>
    <p:extLst>
      <p:ext uri="{BB962C8B-B14F-4D97-AF65-F5344CB8AC3E}">
        <p14:creationId xmlns:p14="http://schemas.microsoft.com/office/powerpoint/2010/main" val="162539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B1277C-0DB0-4714-9147-27681BD71D03}"/>
              </a:ext>
            </a:extLst>
          </p:cNvPr>
          <p:cNvSpPr>
            <a:spLocks noGrp="1"/>
          </p:cNvSpPr>
          <p:nvPr>
            <p:ph type="title"/>
          </p:nvPr>
        </p:nvSpPr>
        <p:spPr>
          <a:xfrm>
            <a:off x="257050" y="219465"/>
            <a:ext cx="11934950" cy="427778"/>
          </a:xfrm>
        </p:spPr>
        <p:txBody>
          <a:bodyPr lIns="91440" tIns="45720" rIns="91440" bIns="45720" anchor="ctr"/>
          <a:lstStyle/>
          <a:p>
            <a:r>
              <a:rPr lang="fr-FR" dirty="0">
                <a:latin typeface="Verdana"/>
                <a:ea typeface="Verdana"/>
                <a:cs typeface="Quire Sans"/>
              </a:rPr>
              <a:t>Plan masse du quartier – Espaces extérieurs linéaires et surfaciques</a:t>
            </a:r>
            <a:br>
              <a:rPr lang="fr-FR" dirty="0">
                <a:latin typeface="Verdana"/>
                <a:ea typeface="Verdana"/>
                <a:cs typeface="Quire Sans"/>
              </a:rPr>
            </a:br>
            <a:r>
              <a:rPr lang="fr-FR" sz="1600" i="1" dirty="0">
                <a:latin typeface="Verdana"/>
                <a:ea typeface="Verdana"/>
                <a:cs typeface="Quire Sans"/>
              </a:rPr>
              <a:t>(données d’initialisation)</a:t>
            </a:r>
          </a:p>
        </p:txBody>
      </p:sp>
      <p:pic>
        <p:nvPicPr>
          <p:cNvPr id="5" name="Image 4">
            <a:extLst>
              <a:ext uri="{FF2B5EF4-FFF2-40B4-BE49-F238E27FC236}">
                <a16:creationId xmlns:a16="http://schemas.microsoft.com/office/drawing/2014/main" id="{EB0C7E29-7F6F-48FE-89E0-BDF17DE6858C}"/>
              </a:ext>
            </a:extLst>
          </p:cNvPr>
          <p:cNvPicPr>
            <a:picLocks noChangeAspect="1"/>
          </p:cNvPicPr>
          <p:nvPr/>
        </p:nvPicPr>
        <p:blipFill>
          <a:blip r:embed="rId2"/>
          <a:stretch>
            <a:fillRect/>
          </a:stretch>
        </p:blipFill>
        <p:spPr>
          <a:xfrm>
            <a:off x="2595943" y="1286066"/>
            <a:ext cx="7553897" cy="2646666"/>
          </a:xfrm>
          <a:prstGeom prst="rect">
            <a:avLst/>
          </a:prstGeom>
        </p:spPr>
      </p:pic>
      <p:pic>
        <p:nvPicPr>
          <p:cNvPr id="7" name="Image 6">
            <a:extLst>
              <a:ext uri="{FF2B5EF4-FFF2-40B4-BE49-F238E27FC236}">
                <a16:creationId xmlns:a16="http://schemas.microsoft.com/office/drawing/2014/main" id="{0087D85E-8398-4680-AF35-1F8F2E6523D7}"/>
              </a:ext>
            </a:extLst>
          </p:cNvPr>
          <p:cNvPicPr>
            <a:picLocks noChangeAspect="1"/>
          </p:cNvPicPr>
          <p:nvPr/>
        </p:nvPicPr>
        <p:blipFill>
          <a:blip r:embed="rId3"/>
          <a:stretch>
            <a:fillRect/>
          </a:stretch>
        </p:blipFill>
        <p:spPr>
          <a:xfrm>
            <a:off x="2595943" y="4151787"/>
            <a:ext cx="7553897" cy="2421283"/>
          </a:xfrm>
          <a:prstGeom prst="rect">
            <a:avLst/>
          </a:prstGeom>
        </p:spPr>
      </p:pic>
    </p:spTree>
    <p:extLst>
      <p:ext uri="{BB962C8B-B14F-4D97-AF65-F5344CB8AC3E}">
        <p14:creationId xmlns:p14="http://schemas.microsoft.com/office/powerpoint/2010/main" val="425268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B1277C-0DB0-4714-9147-27681BD71D03}"/>
              </a:ext>
            </a:extLst>
          </p:cNvPr>
          <p:cNvSpPr>
            <a:spLocks noGrp="1"/>
          </p:cNvSpPr>
          <p:nvPr>
            <p:ph type="title"/>
          </p:nvPr>
        </p:nvSpPr>
        <p:spPr>
          <a:xfrm>
            <a:off x="257050" y="219465"/>
            <a:ext cx="11448302" cy="427778"/>
          </a:xfrm>
        </p:spPr>
        <p:txBody>
          <a:bodyPr lIns="91440" tIns="45720" rIns="91440" bIns="45720" anchor="ctr"/>
          <a:lstStyle/>
          <a:p>
            <a:r>
              <a:rPr lang="fr-FR" dirty="0">
                <a:latin typeface="Verdana"/>
                <a:ea typeface="Verdana"/>
                <a:cs typeface="Quire Sans"/>
              </a:rPr>
              <a:t>Plan masse du quartier – Périmètre et bâtiments</a:t>
            </a:r>
            <a:br>
              <a:rPr lang="fr-FR" dirty="0">
                <a:latin typeface="Verdana"/>
                <a:ea typeface="Verdana"/>
                <a:cs typeface="Quire Sans"/>
              </a:rPr>
            </a:br>
            <a:r>
              <a:rPr lang="fr-FR" sz="1600" i="1" dirty="0">
                <a:latin typeface="Verdana"/>
                <a:ea typeface="Verdana"/>
                <a:cs typeface="Quire Sans"/>
              </a:rPr>
              <a:t>(données d’initialisation)</a:t>
            </a:r>
          </a:p>
        </p:txBody>
      </p:sp>
      <p:sp>
        <p:nvSpPr>
          <p:cNvPr id="3" name="Espace réservé du numéro de diapositive 2">
            <a:extLst>
              <a:ext uri="{FF2B5EF4-FFF2-40B4-BE49-F238E27FC236}">
                <a16:creationId xmlns:a16="http://schemas.microsoft.com/office/drawing/2014/main" id="{072FB976-D100-4048-8E99-E72A2A08C9EF}"/>
              </a:ext>
            </a:extLst>
          </p:cNvPr>
          <p:cNvSpPr>
            <a:spLocks noGrp="1"/>
          </p:cNvSpPr>
          <p:nvPr>
            <p:ph type="sldNum" sz="quarter" idx="12"/>
          </p:nvPr>
        </p:nvSpPr>
        <p:spPr/>
        <p:txBody>
          <a:bodyPr/>
          <a:lstStyle/>
          <a:p>
            <a:fld id="{3D54AD21-ED53-4642-9D88-F446F82B4B1C}" type="slidenum">
              <a:rPr lang="fr-FR" smtClean="0"/>
              <a:pPr/>
              <a:t>14</a:t>
            </a:fld>
            <a:endParaRPr lang="fr-FR"/>
          </a:p>
        </p:txBody>
      </p:sp>
      <p:sp>
        <p:nvSpPr>
          <p:cNvPr id="6" name="ZoneTexte 5">
            <a:extLst>
              <a:ext uri="{FF2B5EF4-FFF2-40B4-BE49-F238E27FC236}">
                <a16:creationId xmlns:a16="http://schemas.microsoft.com/office/drawing/2014/main" id="{418968D5-2DE6-4627-8F9C-786DE36479AB}"/>
              </a:ext>
            </a:extLst>
          </p:cNvPr>
          <p:cNvSpPr txBox="1"/>
          <p:nvPr/>
        </p:nvSpPr>
        <p:spPr>
          <a:xfrm>
            <a:off x="2039751" y="6269203"/>
            <a:ext cx="4188336" cy="369332"/>
          </a:xfrm>
          <a:prstGeom prst="rect">
            <a:avLst/>
          </a:prstGeom>
          <a:noFill/>
        </p:spPr>
        <p:txBody>
          <a:bodyPr wrap="square" rtlCol="0">
            <a:spAutoFit/>
          </a:bodyPr>
          <a:lstStyle/>
          <a:p>
            <a:r>
              <a:rPr lang="fr-FR" i="1" dirty="0"/>
              <a:t>Aperçu du plan masse dans </a:t>
            </a:r>
            <a:r>
              <a:rPr lang="fr-FR" i="1" dirty="0" err="1"/>
              <a:t>UrbanPrint</a:t>
            </a:r>
            <a:endParaRPr lang="fr-FR" i="1" dirty="0"/>
          </a:p>
        </p:txBody>
      </p:sp>
      <p:pic>
        <p:nvPicPr>
          <p:cNvPr id="7" name="Image 6">
            <a:extLst>
              <a:ext uri="{FF2B5EF4-FFF2-40B4-BE49-F238E27FC236}">
                <a16:creationId xmlns:a16="http://schemas.microsoft.com/office/drawing/2014/main" id="{EE441FD4-DB88-4F76-BBA7-6C2585C24B32}"/>
              </a:ext>
            </a:extLst>
          </p:cNvPr>
          <p:cNvPicPr>
            <a:picLocks noChangeAspect="1"/>
          </p:cNvPicPr>
          <p:nvPr/>
        </p:nvPicPr>
        <p:blipFill>
          <a:blip r:embed="rId3"/>
          <a:stretch>
            <a:fillRect/>
          </a:stretch>
        </p:blipFill>
        <p:spPr>
          <a:xfrm>
            <a:off x="1463679" y="1257525"/>
            <a:ext cx="2286000" cy="4829175"/>
          </a:xfrm>
          <a:prstGeom prst="rect">
            <a:avLst/>
          </a:prstGeom>
        </p:spPr>
      </p:pic>
      <p:pic>
        <p:nvPicPr>
          <p:cNvPr id="9" name="Image 8">
            <a:extLst>
              <a:ext uri="{FF2B5EF4-FFF2-40B4-BE49-F238E27FC236}">
                <a16:creationId xmlns:a16="http://schemas.microsoft.com/office/drawing/2014/main" id="{20B04F5E-F74B-4DE6-92B2-DF8AEC249520}"/>
              </a:ext>
            </a:extLst>
          </p:cNvPr>
          <p:cNvPicPr>
            <a:picLocks noChangeAspect="1"/>
          </p:cNvPicPr>
          <p:nvPr/>
        </p:nvPicPr>
        <p:blipFill>
          <a:blip r:embed="rId4"/>
          <a:stretch>
            <a:fillRect/>
          </a:stretch>
        </p:blipFill>
        <p:spPr>
          <a:xfrm>
            <a:off x="4335281" y="1257525"/>
            <a:ext cx="1986340" cy="4829176"/>
          </a:xfrm>
          <a:prstGeom prst="rect">
            <a:avLst/>
          </a:prstGeom>
        </p:spPr>
      </p:pic>
      <p:sp>
        <p:nvSpPr>
          <p:cNvPr id="13" name="ZoneTexte 12">
            <a:extLst>
              <a:ext uri="{FF2B5EF4-FFF2-40B4-BE49-F238E27FC236}">
                <a16:creationId xmlns:a16="http://schemas.microsoft.com/office/drawing/2014/main" id="{FA4F29A3-B75B-4D59-A62E-D5F10AA0FD16}"/>
              </a:ext>
            </a:extLst>
          </p:cNvPr>
          <p:cNvSpPr txBox="1"/>
          <p:nvPr/>
        </p:nvSpPr>
        <p:spPr>
          <a:xfrm>
            <a:off x="6907223" y="1257525"/>
            <a:ext cx="4623361" cy="3693319"/>
          </a:xfrm>
          <a:prstGeom prst="rect">
            <a:avLst/>
          </a:prstGeom>
          <a:noFill/>
        </p:spPr>
        <p:txBody>
          <a:bodyPr wrap="square">
            <a:spAutoFit/>
          </a:bodyPr>
          <a:lstStyle/>
          <a:p>
            <a:r>
              <a:rPr lang="fr-FR" sz="1800" b="1" dirty="0"/>
              <a:t>Méthodologie:</a:t>
            </a:r>
          </a:p>
          <a:p>
            <a:endParaRPr lang="fr-FR" sz="1800" dirty="0"/>
          </a:p>
          <a:p>
            <a:pPr marL="285750" indent="-285750">
              <a:buFont typeface="Arial" panose="020B0604020202020204" pitchFamily="34" charset="0"/>
              <a:buChar char="•"/>
            </a:pPr>
            <a:r>
              <a:rPr lang="fr-FR" dirty="0"/>
              <a:t>Le plan de masse a permis de dessiner la forme géométrique des bâtiments. Lorsque la SHAB n’était pas cohérente avec le nombre d’étages des explications complémentaires ont été demandées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SHAB est utilisée comme base (plus fiable que le nombre d’étages)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La forme du RDC est toujours issue du plan de masse</a:t>
            </a:r>
            <a:endParaRPr lang="fr-FR" sz="1800" dirty="0"/>
          </a:p>
        </p:txBody>
      </p:sp>
    </p:spTree>
    <p:extLst>
      <p:ext uri="{BB962C8B-B14F-4D97-AF65-F5344CB8AC3E}">
        <p14:creationId xmlns:p14="http://schemas.microsoft.com/office/powerpoint/2010/main" val="16209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4EF14-40A3-4083-A2BF-6359E8887560}"/>
              </a:ext>
            </a:extLst>
          </p:cNvPr>
          <p:cNvSpPr>
            <a:spLocks noGrp="1"/>
          </p:cNvSpPr>
          <p:nvPr>
            <p:ph type="title"/>
          </p:nvPr>
        </p:nvSpPr>
        <p:spPr/>
        <p:txBody>
          <a:bodyPr/>
          <a:lstStyle/>
          <a:p>
            <a:r>
              <a:rPr lang="fr-FR" dirty="0"/>
              <a:t>Répartition par types de logements – détails méthodologie</a:t>
            </a:r>
          </a:p>
        </p:txBody>
      </p:sp>
      <p:sp>
        <p:nvSpPr>
          <p:cNvPr id="3" name="Espace réservé du numéro de diapositive 2">
            <a:extLst>
              <a:ext uri="{FF2B5EF4-FFF2-40B4-BE49-F238E27FC236}">
                <a16:creationId xmlns:a16="http://schemas.microsoft.com/office/drawing/2014/main" id="{6C830B05-3D1F-44E7-9A78-F97A2D565893}"/>
              </a:ext>
            </a:extLst>
          </p:cNvPr>
          <p:cNvSpPr>
            <a:spLocks noGrp="1"/>
          </p:cNvSpPr>
          <p:nvPr>
            <p:ph type="sldNum" sz="quarter" idx="12"/>
          </p:nvPr>
        </p:nvSpPr>
        <p:spPr/>
        <p:txBody>
          <a:bodyPr/>
          <a:lstStyle/>
          <a:p>
            <a:fld id="{3D54AD21-ED53-4642-9D88-F446F82B4B1C}" type="slidenum">
              <a:rPr lang="fr-FR" smtClean="0"/>
              <a:pPr/>
              <a:t>15</a:t>
            </a:fld>
            <a:endParaRPr lang="fr-FR"/>
          </a:p>
        </p:txBody>
      </p:sp>
      <p:sp>
        <p:nvSpPr>
          <p:cNvPr id="4" name="Espace réservé du contenu 3">
            <a:extLst>
              <a:ext uri="{FF2B5EF4-FFF2-40B4-BE49-F238E27FC236}">
                <a16:creationId xmlns:a16="http://schemas.microsoft.com/office/drawing/2014/main" id="{B3FDEE80-696D-4474-9ABF-C8E3F676012A}"/>
              </a:ext>
            </a:extLst>
          </p:cNvPr>
          <p:cNvSpPr>
            <a:spLocks noGrp="1"/>
          </p:cNvSpPr>
          <p:nvPr>
            <p:ph idx="1"/>
          </p:nvPr>
        </p:nvSpPr>
        <p:spPr>
          <a:xfrm>
            <a:off x="692226" y="1480792"/>
            <a:ext cx="10588007" cy="1640095"/>
          </a:xfrm>
        </p:spPr>
        <p:txBody>
          <a:bodyPr/>
          <a:lstStyle/>
          <a:p>
            <a:r>
              <a:rPr lang="fr-FR" dirty="0"/>
              <a:t>Cas particulier des bâtiments en « escalier »</a:t>
            </a:r>
          </a:p>
          <a:p>
            <a:pPr lvl="1"/>
            <a:r>
              <a:rPr lang="fr-FR" sz="1600" dirty="0"/>
              <a:t>Souvent, l’information qu’on a concerne le nombre (et non le %) par type de logement (T1, T2, T3, </a:t>
            </a:r>
            <a:r>
              <a:rPr lang="fr-FR" sz="1600" dirty="0" err="1"/>
              <a:t>etc</a:t>
            </a:r>
            <a:r>
              <a:rPr lang="fr-FR" sz="1600" dirty="0"/>
              <a:t>)</a:t>
            </a:r>
          </a:p>
          <a:p>
            <a:pPr lvl="1"/>
            <a:r>
              <a:rPr lang="fr-FR" sz="1600" dirty="0"/>
              <a:t>Or quand un bâtiment a des couches superposées, on ne sait pas combien de logements il y a par étages</a:t>
            </a:r>
          </a:p>
          <a:p>
            <a:pPr lvl="1"/>
            <a:r>
              <a:rPr lang="fr-FR" sz="1600" dirty="0"/>
              <a:t>Les surfaces moyennes de chaque logement* ont donc été prises pour faire une conversion en %</a:t>
            </a:r>
          </a:p>
          <a:p>
            <a:pPr marL="457200" lvl="1" indent="0">
              <a:buNone/>
            </a:pPr>
            <a:endParaRPr lang="fr-FR" sz="1600" dirty="0"/>
          </a:p>
          <a:p>
            <a:pPr marL="457200" lvl="1" indent="0">
              <a:buNone/>
            </a:pPr>
            <a:endParaRPr lang="fr-FR" sz="1600" dirty="0"/>
          </a:p>
        </p:txBody>
      </p:sp>
      <p:graphicFrame>
        <p:nvGraphicFramePr>
          <p:cNvPr id="5" name="Tableau 5">
            <a:extLst>
              <a:ext uri="{FF2B5EF4-FFF2-40B4-BE49-F238E27FC236}">
                <a16:creationId xmlns:a16="http://schemas.microsoft.com/office/drawing/2014/main" id="{9F01672D-DD95-4E10-9E73-C0C6558B5292}"/>
              </a:ext>
            </a:extLst>
          </p:cNvPr>
          <p:cNvGraphicFramePr>
            <a:graphicFrameLocks noGrp="1"/>
          </p:cNvGraphicFramePr>
          <p:nvPr>
            <p:extLst>
              <p:ext uri="{D42A27DB-BD31-4B8C-83A1-F6EECF244321}">
                <p14:modId xmlns:p14="http://schemas.microsoft.com/office/powerpoint/2010/main" val="614815316"/>
              </p:ext>
            </p:extLst>
          </p:nvPr>
        </p:nvGraphicFramePr>
        <p:xfrm>
          <a:off x="692226" y="4123112"/>
          <a:ext cx="10807548" cy="741680"/>
        </p:xfrm>
        <a:graphic>
          <a:graphicData uri="http://schemas.openxmlformats.org/drawingml/2006/table">
            <a:tbl>
              <a:tblPr firstRow="1" bandRow="1">
                <a:tableStyleId>{5C22544A-7EE6-4342-B048-85BDC9FD1C3A}</a:tableStyleId>
              </a:tblPr>
              <a:tblGrid>
                <a:gridCol w="2335577">
                  <a:extLst>
                    <a:ext uri="{9D8B030D-6E8A-4147-A177-3AD203B41FA5}">
                      <a16:colId xmlns:a16="http://schemas.microsoft.com/office/drawing/2014/main" val="3313440758"/>
                    </a:ext>
                  </a:extLst>
                </a:gridCol>
                <a:gridCol w="1751682">
                  <a:extLst>
                    <a:ext uri="{9D8B030D-6E8A-4147-A177-3AD203B41FA5}">
                      <a16:colId xmlns:a16="http://schemas.microsoft.com/office/drawing/2014/main" val="3034164569"/>
                    </a:ext>
                  </a:extLst>
                </a:gridCol>
                <a:gridCol w="1586429">
                  <a:extLst>
                    <a:ext uri="{9D8B030D-6E8A-4147-A177-3AD203B41FA5}">
                      <a16:colId xmlns:a16="http://schemas.microsoft.com/office/drawing/2014/main" val="2116106752"/>
                    </a:ext>
                  </a:extLst>
                </a:gridCol>
                <a:gridCol w="1696597">
                  <a:extLst>
                    <a:ext uri="{9D8B030D-6E8A-4147-A177-3AD203B41FA5}">
                      <a16:colId xmlns:a16="http://schemas.microsoft.com/office/drawing/2014/main" val="4102664545"/>
                    </a:ext>
                  </a:extLst>
                </a:gridCol>
                <a:gridCol w="1762699">
                  <a:extLst>
                    <a:ext uri="{9D8B030D-6E8A-4147-A177-3AD203B41FA5}">
                      <a16:colId xmlns:a16="http://schemas.microsoft.com/office/drawing/2014/main" val="933869255"/>
                    </a:ext>
                  </a:extLst>
                </a:gridCol>
                <a:gridCol w="1674564">
                  <a:extLst>
                    <a:ext uri="{9D8B030D-6E8A-4147-A177-3AD203B41FA5}">
                      <a16:colId xmlns:a16="http://schemas.microsoft.com/office/drawing/2014/main" val="3839273914"/>
                    </a:ext>
                  </a:extLst>
                </a:gridCol>
              </a:tblGrid>
              <a:tr h="370840">
                <a:tc>
                  <a:txBody>
                    <a:bodyPr/>
                    <a:lstStyle/>
                    <a:p>
                      <a:r>
                        <a:rPr lang="fr-FR" dirty="0"/>
                        <a:t>Type</a:t>
                      </a:r>
                    </a:p>
                  </a:txBody>
                  <a:tcPr/>
                </a:tc>
                <a:tc>
                  <a:txBody>
                    <a:bodyPr/>
                    <a:lstStyle/>
                    <a:p>
                      <a:r>
                        <a:rPr lang="fr-FR" dirty="0"/>
                        <a:t>T1</a:t>
                      </a:r>
                    </a:p>
                  </a:txBody>
                  <a:tcPr/>
                </a:tc>
                <a:tc>
                  <a:txBody>
                    <a:bodyPr/>
                    <a:lstStyle/>
                    <a:p>
                      <a:r>
                        <a:rPr lang="fr-FR" dirty="0"/>
                        <a:t>T2</a:t>
                      </a:r>
                    </a:p>
                  </a:txBody>
                  <a:tcPr/>
                </a:tc>
                <a:tc>
                  <a:txBody>
                    <a:bodyPr/>
                    <a:lstStyle/>
                    <a:p>
                      <a:r>
                        <a:rPr lang="fr-FR" dirty="0"/>
                        <a:t>T3</a:t>
                      </a:r>
                    </a:p>
                  </a:txBody>
                  <a:tcPr/>
                </a:tc>
                <a:tc>
                  <a:txBody>
                    <a:bodyPr/>
                    <a:lstStyle/>
                    <a:p>
                      <a:r>
                        <a:rPr lang="fr-FR" dirty="0"/>
                        <a:t>T4</a:t>
                      </a:r>
                    </a:p>
                  </a:txBody>
                  <a:tcPr/>
                </a:tc>
                <a:tc>
                  <a:txBody>
                    <a:bodyPr/>
                    <a:lstStyle/>
                    <a:p>
                      <a:r>
                        <a:rPr lang="fr-FR" dirty="0"/>
                        <a:t>T5+</a:t>
                      </a:r>
                    </a:p>
                  </a:txBody>
                  <a:tcPr/>
                </a:tc>
                <a:extLst>
                  <a:ext uri="{0D108BD9-81ED-4DB2-BD59-A6C34878D82A}">
                    <a16:rowId xmlns:a16="http://schemas.microsoft.com/office/drawing/2014/main" val="2036122775"/>
                  </a:ext>
                </a:extLst>
              </a:tr>
              <a:tr h="370840">
                <a:tc>
                  <a:txBody>
                    <a:bodyPr/>
                    <a:lstStyle/>
                    <a:p>
                      <a:r>
                        <a:rPr lang="fr-FR" dirty="0"/>
                        <a:t>Surface moyenne (m²)</a:t>
                      </a:r>
                    </a:p>
                  </a:txBody>
                  <a:tcPr/>
                </a:tc>
                <a:tc>
                  <a:txBody>
                    <a:bodyPr/>
                    <a:lstStyle/>
                    <a:p>
                      <a:r>
                        <a:rPr lang="fr-FR" dirty="0"/>
                        <a:t>32</a:t>
                      </a:r>
                    </a:p>
                  </a:txBody>
                  <a:tcPr/>
                </a:tc>
                <a:tc>
                  <a:txBody>
                    <a:bodyPr/>
                    <a:lstStyle/>
                    <a:p>
                      <a:r>
                        <a:rPr lang="fr-FR" dirty="0"/>
                        <a:t>45</a:t>
                      </a:r>
                    </a:p>
                  </a:txBody>
                  <a:tcPr/>
                </a:tc>
                <a:tc>
                  <a:txBody>
                    <a:bodyPr/>
                    <a:lstStyle/>
                    <a:p>
                      <a:r>
                        <a:rPr lang="fr-FR" dirty="0"/>
                        <a:t>65</a:t>
                      </a:r>
                    </a:p>
                  </a:txBody>
                  <a:tcPr/>
                </a:tc>
                <a:tc>
                  <a:txBody>
                    <a:bodyPr/>
                    <a:lstStyle/>
                    <a:p>
                      <a:r>
                        <a:rPr lang="fr-FR" dirty="0"/>
                        <a:t>80</a:t>
                      </a:r>
                    </a:p>
                  </a:txBody>
                  <a:tcPr/>
                </a:tc>
                <a:tc>
                  <a:txBody>
                    <a:bodyPr/>
                    <a:lstStyle/>
                    <a:p>
                      <a:r>
                        <a:rPr lang="fr-FR" dirty="0"/>
                        <a:t>95</a:t>
                      </a:r>
                    </a:p>
                  </a:txBody>
                  <a:tcPr/>
                </a:tc>
                <a:extLst>
                  <a:ext uri="{0D108BD9-81ED-4DB2-BD59-A6C34878D82A}">
                    <a16:rowId xmlns:a16="http://schemas.microsoft.com/office/drawing/2014/main" val="1605566383"/>
                  </a:ext>
                </a:extLst>
              </a:tr>
            </a:tbl>
          </a:graphicData>
        </a:graphic>
      </p:graphicFrame>
      <p:sp>
        <p:nvSpPr>
          <p:cNvPr id="13" name="ZoneTexte 12">
            <a:extLst>
              <a:ext uri="{FF2B5EF4-FFF2-40B4-BE49-F238E27FC236}">
                <a16:creationId xmlns:a16="http://schemas.microsoft.com/office/drawing/2014/main" id="{34317DDC-CB74-4D8B-AFD1-1B0551DE6732}"/>
              </a:ext>
            </a:extLst>
          </p:cNvPr>
          <p:cNvSpPr txBox="1"/>
          <p:nvPr/>
        </p:nvSpPr>
        <p:spPr>
          <a:xfrm>
            <a:off x="5483737" y="6497730"/>
            <a:ext cx="9675564" cy="276999"/>
          </a:xfrm>
          <a:prstGeom prst="rect">
            <a:avLst/>
          </a:prstGeom>
          <a:noFill/>
        </p:spPr>
        <p:txBody>
          <a:bodyPr wrap="square">
            <a:spAutoFit/>
          </a:bodyPr>
          <a:lstStyle/>
          <a:p>
            <a:r>
              <a:rPr lang="fr-FR" sz="1200" dirty="0">
                <a:hlinkClick r:id="rId3">
                  <a:extLst>
                    <a:ext uri="{A12FA001-AC4F-418D-AE19-62706E023703}">
                      <ahyp:hlinkClr xmlns:ahyp="http://schemas.microsoft.com/office/drawing/2018/hyperlinkcolor" val="tx"/>
                    </a:ext>
                  </a:extLst>
                </a:hlinkClick>
              </a:rPr>
              <a:t>*https://eldorado-immobilier.com/definition-t1t2t3t4-studio-quelle-surface-et-combien-de-pieces/</a:t>
            </a:r>
            <a:r>
              <a:rPr lang="fr-FR" sz="1200" dirty="0"/>
              <a:t> </a:t>
            </a:r>
          </a:p>
        </p:txBody>
      </p:sp>
    </p:spTree>
    <p:extLst>
      <p:ext uri="{BB962C8B-B14F-4D97-AF65-F5344CB8AC3E}">
        <p14:creationId xmlns:p14="http://schemas.microsoft.com/office/powerpoint/2010/main" val="396038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80E0E5F-5CCD-475B-BE2B-23F8C3EA8F51}"/>
              </a:ext>
            </a:extLst>
          </p:cNvPr>
          <p:cNvSpPr>
            <a:spLocks noGrp="1"/>
          </p:cNvSpPr>
          <p:nvPr>
            <p:ph type="sldNum" sz="quarter" idx="12"/>
          </p:nvPr>
        </p:nvSpPr>
        <p:spPr/>
        <p:txBody>
          <a:bodyPr/>
          <a:lstStyle/>
          <a:p>
            <a:fld id="{3D54AD21-ED53-4642-9D88-F446F82B4B1C}" type="slidenum">
              <a:rPr lang="fr-FR" smtClean="0"/>
              <a:pPr/>
              <a:t>16</a:t>
            </a:fld>
            <a:endParaRPr lang="fr-FR"/>
          </a:p>
        </p:txBody>
      </p:sp>
      <p:pic>
        <p:nvPicPr>
          <p:cNvPr id="6" name="Image 5">
            <a:extLst>
              <a:ext uri="{FF2B5EF4-FFF2-40B4-BE49-F238E27FC236}">
                <a16:creationId xmlns:a16="http://schemas.microsoft.com/office/drawing/2014/main" id="{A7B269F1-EA52-4414-BB3B-887BCAA50F78}"/>
              </a:ext>
            </a:extLst>
          </p:cNvPr>
          <p:cNvPicPr>
            <a:picLocks noChangeAspect="1"/>
          </p:cNvPicPr>
          <p:nvPr/>
        </p:nvPicPr>
        <p:blipFill>
          <a:blip r:embed="rId2"/>
          <a:stretch>
            <a:fillRect/>
          </a:stretch>
        </p:blipFill>
        <p:spPr>
          <a:xfrm>
            <a:off x="0" y="1281612"/>
            <a:ext cx="12192000" cy="4273755"/>
          </a:xfrm>
          <a:prstGeom prst="rect">
            <a:avLst/>
          </a:prstGeom>
        </p:spPr>
      </p:pic>
      <p:sp>
        <p:nvSpPr>
          <p:cNvPr id="7" name="ZoneTexte 6">
            <a:extLst>
              <a:ext uri="{FF2B5EF4-FFF2-40B4-BE49-F238E27FC236}">
                <a16:creationId xmlns:a16="http://schemas.microsoft.com/office/drawing/2014/main" id="{85159BB1-F746-48BC-8516-A1D11EA87C79}"/>
              </a:ext>
            </a:extLst>
          </p:cNvPr>
          <p:cNvSpPr txBox="1"/>
          <p:nvPr/>
        </p:nvSpPr>
        <p:spPr>
          <a:xfrm>
            <a:off x="1481328" y="2221992"/>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chemeClr val="accent5">
                    <a:lumMod val="75000"/>
                  </a:schemeClr>
                </a:solidFill>
              </a:rPr>
              <a:t>6A</a:t>
            </a:r>
          </a:p>
        </p:txBody>
      </p:sp>
      <p:sp>
        <p:nvSpPr>
          <p:cNvPr id="9" name="ZoneTexte 8">
            <a:extLst>
              <a:ext uri="{FF2B5EF4-FFF2-40B4-BE49-F238E27FC236}">
                <a16:creationId xmlns:a16="http://schemas.microsoft.com/office/drawing/2014/main" id="{58BAD0F5-F922-4089-97E1-3693DB61032A}"/>
              </a:ext>
            </a:extLst>
          </p:cNvPr>
          <p:cNvSpPr txBox="1"/>
          <p:nvPr/>
        </p:nvSpPr>
        <p:spPr>
          <a:xfrm>
            <a:off x="902208" y="3121222"/>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chemeClr val="accent5">
                    <a:lumMod val="75000"/>
                  </a:schemeClr>
                </a:solidFill>
              </a:rPr>
              <a:t>6B</a:t>
            </a:r>
          </a:p>
        </p:txBody>
      </p:sp>
      <p:sp>
        <p:nvSpPr>
          <p:cNvPr id="10" name="ZoneTexte 9">
            <a:extLst>
              <a:ext uri="{FF2B5EF4-FFF2-40B4-BE49-F238E27FC236}">
                <a16:creationId xmlns:a16="http://schemas.microsoft.com/office/drawing/2014/main" id="{00BF560E-0A67-4C4E-8A03-03F229C2ECF9}"/>
              </a:ext>
            </a:extLst>
          </p:cNvPr>
          <p:cNvSpPr txBox="1"/>
          <p:nvPr/>
        </p:nvSpPr>
        <p:spPr>
          <a:xfrm>
            <a:off x="976884" y="4198383"/>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00B050"/>
                </a:solidFill>
              </a:rPr>
              <a:t>6C</a:t>
            </a:r>
          </a:p>
        </p:txBody>
      </p:sp>
      <p:sp>
        <p:nvSpPr>
          <p:cNvPr id="11" name="ZoneTexte 10">
            <a:extLst>
              <a:ext uri="{FF2B5EF4-FFF2-40B4-BE49-F238E27FC236}">
                <a16:creationId xmlns:a16="http://schemas.microsoft.com/office/drawing/2014/main" id="{F25590BC-9FF9-4EA8-ADBF-C457BF8E6A71}"/>
              </a:ext>
            </a:extLst>
          </p:cNvPr>
          <p:cNvSpPr txBox="1"/>
          <p:nvPr/>
        </p:nvSpPr>
        <p:spPr>
          <a:xfrm>
            <a:off x="1755648" y="3985314"/>
            <a:ext cx="457200"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chemeClr val="accent5">
                    <a:lumMod val="75000"/>
                  </a:schemeClr>
                </a:solidFill>
              </a:rPr>
              <a:t>6D</a:t>
            </a:r>
          </a:p>
        </p:txBody>
      </p:sp>
      <p:sp>
        <p:nvSpPr>
          <p:cNvPr id="12" name="ZoneTexte 11">
            <a:extLst>
              <a:ext uri="{FF2B5EF4-FFF2-40B4-BE49-F238E27FC236}">
                <a16:creationId xmlns:a16="http://schemas.microsoft.com/office/drawing/2014/main" id="{1EBAA9DD-01F7-4E7D-88E9-DC6B9407A7B5}"/>
              </a:ext>
            </a:extLst>
          </p:cNvPr>
          <p:cNvSpPr txBox="1"/>
          <p:nvPr/>
        </p:nvSpPr>
        <p:spPr>
          <a:xfrm>
            <a:off x="1792224" y="4438948"/>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chemeClr val="accent5">
                    <a:lumMod val="75000"/>
                  </a:schemeClr>
                </a:solidFill>
              </a:rPr>
              <a:t>6E</a:t>
            </a:r>
          </a:p>
        </p:txBody>
      </p:sp>
      <p:sp>
        <p:nvSpPr>
          <p:cNvPr id="13" name="ZoneTexte 12">
            <a:extLst>
              <a:ext uri="{FF2B5EF4-FFF2-40B4-BE49-F238E27FC236}">
                <a16:creationId xmlns:a16="http://schemas.microsoft.com/office/drawing/2014/main" id="{F2E07DF9-CF3A-4E32-9F2A-13A5EE37CE7F}"/>
              </a:ext>
            </a:extLst>
          </p:cNvPr>
          <p:cNvSpPr txBox="1"/>
          <p:nvPr/>
        </p:nvSpPr>
        <p:spPr>
          <a:xfrm>
            <a:off x="4719828" y="2378282"/>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chemeClr val="accent5">
                    <a:lumMod val="75000"/>
                  </a:schemeClr>
                </a:solidFill>
              </a:rPr>
              <a:t>4A</a:t>
            </a:r>
          </a:p>
        </p:txBody>
      </p:sp>
      <p:sp>
        <p:nvSpPr>
          <p:cNvPr id="15" name="ZoneTexte 14">
            <a:extLst>
              <a:ext uri="{FF2B5EF4-FFF2-40B4-BE49-F238E27FC236}">
                <a16:creationId xmlns:a16="http://schemas.microsoft.com/office/drawing/2014/main" id="{B9EFBBEB-7429-4ADB-983F-05F892A1B63C}"/>
              </a:ext>
            </a:extLst>
          </p:cNvPr>
          <p:cNvSpPr txBox="1"/>
          <p:nvPr/>
        </p:nvSpPr>
        <p:spPr>
          <a:xfrm>
            <a:off x="5032248" y="3501506"/>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chemeClr val="accent5">
                    <a:lumMod val="75000"/>
                  </a:schemeClr>
                </a:solidFill>
              </a:rPr>
              <a:t>4C</a:t>
            </a:r>
          </a:p>
        </p:txBody>
      </p:sp>
      <p:sp>
        <p:nvSpPr>
          <p:cNvPr id="16" name="ZoneTexte 15">
            <a:extLst>
              <a:ext uri="{FF2B5EF4-FFF2-40B4-BE49-F238E27FC236}">
                <a16:creationId xmlns:a16="http://schemas.microsoft.com/office/drawing/2014/main" id="{5BE030C7-75AD-4E51-BF95-EAD98D927CF2}"/>
              </a:ext>
            </a:extLst>
          </p:cNvPr>
          <p:cNvSpPr txBox="1"/>
          <p:nvPr/>
        </p:nvSpPr>
        <p:spPr>
          <a:xfrm>
            <a:off x="4329684" y="4592836"/>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chemeClr val="accent5">
                    <a:lumMod val="75000"/>
                  </a:schemeClr>
                </a:solidFill>
              </a:rPr>
              <a:t>4E</a:t>
            </a:r>
          </a:p>
        </p:txBody>
      </p:sp>
      <p:sp>
        <p:nvSpPr>
          <p:cNvPr id="17" name="ZoneTexte 16">
            <a:extLst>
              <a:ext uri="{FF2B5EF4-FFF2-40B4-BE49-F238E27FC236}">
                <a16:creationId xmlns:a16="http://schemas.microsoft.com/office/drawing/2014/main" id="{4287B6BF-CF32-4DDF-AF0A-49FC5BE0DA0E}"/>
              </a:ext>
            </a:extLst>
          </p:cNvPr>
          <p:cNvSpPr txBox="1"/>
          <p:nvPr/>
        </p:nvSpPr>
        <p:spPr>
          <a:xfrm>
            <a:off x="3035808" y="2813445"/>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chemeClr val="accent5">
                    <a:lumMod val="75000"/>
                  </a:schemeClr>
                </a:solidFill>
              </a:rPr>
              <a:t>5A</a:t>
            </a:r>
          </a:p>
        </p:txBody>
      </p:sp>
      <p:sp>
        <p:nvSpPr>
          <p:cNvPr id="18" name="ZoneTexte 17">
            <a:extLst>
              <a:ext uri="{FF2B5EF4-FFF2-40B4-BE49-F238E27FC236}">
                <a16:creationId xmlns:a16="http://schemas.microsoft.com/office/drawing/2014/main" id="{47FB8199-3787-4F3F-AF9F-804AF623DB2B}"/>
              </a:ext>
            </a:extLst>
          </p:cNvPr>
          <p:cNvSpPr txBox="1"/>
          <p:nvPr/>
        </p:nvSpPr>
        <p:spPr>
          <a:xfrm>
            <a:off x="3233928" y="4438948"/>
            <a:ext cx="478536"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chemeClr val="accent5">
                    <a:lumMod val="75000"/>
                  </a:schemeClr>
                </a:solidFill>
              </a:rPr>
              <a:t>5D</a:t>
            </a:r>
          </a:p>
        </p:txBody>
      </p:sp>
      <p:sp>
        <p:nvSpPr>
          <p:cNvPr id="19" name="ZoneTexte 18">
            <a:extLst>
              <a:ext uri="{FF2B5EF4-FFF2-40B4-BE49-F238E27FC236}">
                <a16:creationId xmlns:a16="http://schemas.microsoft.com/office/drawing/2014/main" id="{EB871D9F-58F8-47D5-940E-6813D035C6C2}"/>
              </a:ext>
            </a:extLst>
          </p:cNvPr>
          <p:cNvSpPr txBox="1"/>
          <p:nvPr/>
        </p:nvSpPr>
        <p:spPr>
          <a:xfrm>
            <a:off x="3281172" y="4018864"/>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chemeClr val="accent5">
                    <a:lumMod val="75000"/>
                  </a:schemeClr>
                </a:solidFill>
              </a:rPr>
              <a:t>5C</a:t>
            </a:r>
          </a:p>
        </p:txBody>
      </p:sp>
      <p:sp>
        <p:nvSpPr>
          <p:cNvPr id="20" name="ZoneTexte 19">
            <a:extLst>
              <a:ext uri="{FF2B5EF4-FFF2-40B4-BE49-F238E27FC236}">
                <a16:creationId xmlns:a16="http://schemas.microsoft.com/office/drawing/2014/main" id="{E4CFCB4E-86EA-43CA-902A-2626FEF3FC57}"/>
              </a:ext>
            </a:extLst>
          </p:cNvPr>
          <p:cNvSpPr txBox="1"/>
          <p:nvPr/>
        </p:nvSpPr>
        <p:spPr>
          <a:xfrm>
            <a:off x="4329684" y="3802924"/>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00B050"/>
                </a:solidFill>
              </a:rPr>
              <a:t>4B</a:t>
            </a:r>
          </a:p>
        </p:txBody>
      </p:sp>
      <p:sp>
        <p:nvSpPr>
          <p:cNvPr id="21" name="ZoneTexte 20">
            <a:extLst>
              <a:ext uri="{FF2B5EF4-FFF2-40B4-BE49-F238E27FC236}">
                <a16:creationId xmlns:a16="http://schemas.microsoft.com/office/drawing/2014/main" id="{6F631517-2C36-4EA6-A01E-574B8068AFB1}"/>
              </a:ext>
            </a:extLst>
          </p:cNvPr>
          <p:cNvSpPr txBox="1"/>
          <p:nvPr/>
        </p:nvSpPr>
        <p:spPr>
          <a:xfrm>
            <a:off x="4911852" y="4379802"/>
            <a:ext cx="469392"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00B050"/>
                </a:solidFill>
              </a:rPr>
              <a:t>4D</a:t>
            </a:r>
          </a:p>
        </p:txBody>
      </p:sp>
      <p:sp>
        <p:nvSpPr>
          <p:cNvPr id="22" name="ZoneTexte 21">
            <a:extLst>
              <a:ext uri="{FF2B5EF4-FFF2-40B4-BE49-F238E27FC236}">
                <a16:creationId xmlns:a16="http://schemas.microsoft.com/office/drawing/2014/main" id="{85D7D571-C35B-471F-ADFB-F5F1F9C1D27E}"/>
              </a:ext>
            </a:extLst>
          </p:cNvPr>
          <p:cNvSpPr txBox="1"/>
          <p:nvPr/>
        </p:nvSpPr>
        <p:spPr>
          <a:xfrm>
            <a:off x="2599944" y="3956813"/>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00B050"/>
                </a:solidFill>
              </a:rPr>
              <a:t>5B</a:t>
            </a:r>
          </a:p>
        </p:txBody>
      </p:sp>
      <p:sp>
        <p:nvSpPr>
          <p:cNvPr id="23" name="ZoneTexte 22">
            <a:extLst>
              <a:ext uri="{FF2B5EF4-FFF2-40B4-BE49-F238E27FC236}">
                <a16:creationId xmlns:a16="http://schemas.microsoft.com/office/drawing/2014/main" id="{F1565646-49B4-4C1A-9927-6EA18AD0D4C5}"/>
              </a:ext>
            </a:extLst>
          </p:cNvPr>
          <p:cNvSpPr txBox="1"/>
          <p:nvPr/>
        </p:nvSpPr>
        <p:spPr>
          <a:xfrm>
            <a:off x="2651760" y="4564216"/>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00B050"/>
                </a:solidFill>
              </a:rPr>
              <a:t>5E</a:t>
            </a:r>
          </a:p>
        </p:txBody>
      </p:sp>
      <p:sp>
        <p:nvSpPr>
          <p:cNvPr id="24" name="ZoneTexte 23">
            <a:extLst>
              <a:ext uri="{FF2B5EF4-FFF2-40B4-BE49-F238E27FC236}">
                <a16:creationId xmlns:a16="http://schemas.microsoft.com/office/drawing/2014/main" id="{B072F303-C045-42E3-9318-A6B91ED75074}"/>
              </a:ext>
            </a:extLst>
          </p:cNvPr>
          <p:cNvSpPr txBox="1"/>
          <p:nvPr/>
        </p:nvSpPr>
        <p:spPr>
          <a:xfrm>
            <a:off x="6579108" y="2770932"/>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3387FD"/>
                </a:solidFill>
              </a:rPr>
              <a:t>3A</a:t>
            </a:r>
            <a:endParaRPr lang="fr-FR" sz="1400" b="1" dirty="0">
              <a:solidFill>
                <a:schemeClr val="accent5">
                  <a:lumMod val="75000"/>
                </a:schemeClr>
              </a:solidFill>
            </a:endParaRPr>
          </a:p>
        </p:txBody>
      </p:sp>
      <p:sp>
        <p:nvSpPr>
          <p:cNvPr id="25" name="ZoneTexte 24">
            <a:extLst>
              <a:ext uri="{FF2B5EF4-FFF2-40B4-BE49-F238E27FC236}">
                <a16:creationId xmlns:a16="http://schemas.microsoft.com/office/drawing/2014/main" id="{4026374B-749B-4516-9C81-44C623BCA888}"/>
              </a:ext>
            </a:extLst>
          </p:cNvPr>
          <p:cNvSpPr txBox="1"/>
          <p:nvPr/>
        </p:nvSpPr>
        <p:spPr>
          <a:xfrm>
            <a:off x="5903976" y="3740843"/>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3387FD"/>
                </a:solidFill>
              </a:rPr>
              <a:t>3B</a:t>
            </a:r>
            <a:endParaRPr lang="fr-FR" sz="1400" b="1" dirty="0">
              <a:solidFill>
                <a:schemeClr val="accent5">
                  <a:lumMod val="75000"/>
                </a:schemeClr>
              </a:solidFill>
            </a:endParaRPr>
          </a:p>
        </p:txBody>
      </p:sp>
      <p:sp>
        <p:nvSpPr>
          <p:cNvPr id="26" name="ZoneTexte 25">
            <a:extLst>
              <a:ext uri="{FF2B5EF4-FFF2-40B4-BE49-F238E27FC236}">
                <a16:creationId xmlns:a16="http://schemas.microsoft.com/office/drawing/2014/main" id="{B6BC6BD0-3BC7-4512-B75F-E8CEA6807535}"/>
              </a:ext>
            </a:extLst>
          </p:cNvPr>
          <p:cNvSpPr txBox="1"/>
          <p:nvPr/>
        </p:nvSpPr>
        <p:spPr>
          <a:xfrm>
            <a:off x="5903976" y="4214211"/>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3387FD"/>
                </a:solidFill>
              </a:rPr>
              <a:t>3C</a:t>
            </a:r>
            <a:endParaRPr lang="fr-FR" sz="1400" b="1" dirty="0">
              <a:solidFill>
                <a:schemeClr val="accent5">
                  <a:lumMod val="75000"/>
                </a:schemeClr>
              </a:solidFill>
            </a:endParaRPr>
          </a:p>
        </p:txBody>
      </p:sp>
      <p:sp>
        <p:nvSpPr>
          <p:cNvPr id="27" name="ZoneTexte 26">
            <a:extLst>
              <a:ext uri="{FF2B5EF4-FFF2-40B4-BE49-F238E27FC236}">
                <a16:creationId xmlns:a16="http://schemas.microsoft.com/office/drawing/2014/main" id="{E2A914FA-7B3D-4F11-B430-ECF53C5F984C}"/>
              </a:ext>
            </a:extLst>
          </p:cNvPr>
          <p:cNvSpPr txBox="1"/>
          <p:nvPr/>
        </p:nvSpPr>
        <p:spPr>
          <a:xfrm>
            <a:off x="5846827" y="4667500"/>
            <a:ext cx="402336"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chemeClr val="accent5">
                    <a:lumMod val="75000"/>
                  </a:schemeClr>
                </a:solidFill>
              </a:rPr>
              <a:t>3D</a:t>
            </a:r>
          </a:p>
        </p:txBody>
      </p:sp>
      <p:sp>
        <p:nvSpPr>
          <p:cNvPr id="28" name="ZoneTexte 27">
            <a:extLst>
              <a:ext uri="{FF2B5EF4-FFF2-40B4-BE49-F238E27FC236}">
                <a16:creationId xmlns:a16="http://schemas.microsoft.com/office/drawing/2014/main" id="{9550C76E-D540-4CED-9D27-204F63B94819}"/>
              </a:ext>
            </a:extLst>
          </p:cNvPr>
          <p:cNvSpPr txBox="1"/>
          <p:nvPr/>
        </p:nvSpPr>
        <p:spPr>
          <a:xfrm>
            <a:off x="6527292" y="4099750"/>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3387FD"/>
                </a:solidFill>
              </a:rPr>
              <a:t>3E</a:t>
            </a:r>
            <a:endParaRPr lang="fr-FR" sz="1400" b="1" dirty="0">
              <a:solidFill>
                <a:schemeClr val="accent5">
                  <a:lumMod val="75000"/>
                </a:schemeClr>
              </a:solidFill>
            </a:endParaRPr>
          </a:p>
        </p:txBody>
      </p:sp>
      <p:sp>
        <p:nvSpPr>
          <p:cNvPr id="29" name="ZoneTexte 28">
            <a:extLst>
              <a:ext uri="{FF2B5EF4-FFF2-40B4-BE49-F238E27FC236}">
                <a16:creationId xmlns:a16="http://schemas.microsoft.com/office/drawing/2014/main" id="{8B52FC47-92A5-4202-B79B-526C6845F678}"/>
              </a:ext>
            </a:extLst>
          </p:cNvPr>
          <p:cNvSpPr txBox="1"/>
          <p:nvPr/>
        </p:nvSpPr>
        <p:spPr>
          <a:xfrm>
            <a:off x="6387084" y="4678925"/>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3387FD"/>
                </a:solidFill>
              </a:rPr>
              <a:t>3F</a:t>
            </a:r>
            <a:endParaRPr lang="fr-FR" sz="1400" b="1" dirty="0">
              <a:solidFill>
                <a:schemeClr val="accent5">
                  <a:lumMod val="75000"/>
                </a:schemeClr>
              </a:solidFill>
            </a:endParaRPr>
          </a:p>
        </p:txBody>
      </p:sp>
      <p:sp>
        <p:nvSpPr>
          <p:cNvPr id="30" name="ZoneTexte 29">
            <a:extLst>
              <a:ext uri="{FF2B5EF4-FFF2-40B4-BE49-F238E27FC236}">
                <a16:creationId xmlns:a16="http://schemas.microsoft.com/office/drawing/2014/main" id="{D10B684E-8229-454A-9890-E1D2FA91980C}"/>
              </a:ext>
            </a:extLst>
          </p:cNvPr>
          <p:cNvSpPr txBox="1"/>
          <p:nvPr/>
        </p:nvSpPr>
        <p:spPr>
          <a:xfrm>
            <a:off x="8420100" y="3230526"/>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3387FD"/>
                </a:solidFill>
              </a:rPr>
              <a:t>2A</a:t>
            </a:r>
            <a:endParaRPr lang="fr-FR" sz="1400" b="1" dirty="0">
              <a:solidFill>
                <a:schemeClr val="accent5">
                  <a:lumMod val="75000"/>
                </a:schemeClr>
              </a:solidFill>
            </a:endParaRPr>
          </a:p>
        </p:txBody>
      </p:sp>
      <p:sp>
        <p:nvSpPr>
          <p:cNvPr id="31" name="ZoneTexte 30">
            <a:extLst>
              <a:ext uri="{FF2B5EF4-FFF2-40B4-BE49-F238E27FC236}">
                <a16:creationId xmlns:a16="http://schemas.microsoft.com/office/drawing/2014/main" id="{B81DFC12-096A-4711-AC2C-362F31E35E41}"/>
              </a:ext>
            </a:extLst>
          </p:cNvPr>
          <p:cNvSpPr txBox="1"/>
          <p:nvPr/>
        </p:nvSpPr>
        <p:spPr>
          <a:xfrm>
            <a:off x="7597141" y="4203110"/>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3387FD"/>
                </a:solidFill>
              </a:rPr>
              <a:t>2B</a:t>
            </a:r>
            <a:endParaRPr lang="fr-FR" sz="1400" b="1" dirty="0">
              <a:solidFill>
                <a:schemeClr val="accent5">
                  <a:lumMod val="75000"/>
                </a:schemeClr>
              </a:solidFill>
            </a:endParaRPr>
          </a:p>
        </p:txBody>
      </p:sp>
      <p:sp>
        <p:nvSpPr>
          <p:cNvPr id="32" name="ZoneTexte 31">
            <a:extLst>
              <a:ext uri="{FF2B5EF4-FFF2-40B4-BE49-F238E27FC236}">
                <a16:creationId xmlns:a16="http://schemas.microsoft.com/office/drawing/2014/main" id="{647D2C7F-6B32-416B-88AC-582545F8E673}"/>
              </a:ext>
            </a:extLst>
          </p:cNvPr>
          <p:cNvSpPr txBox="1"/>
          <p:nvPr/>
        </p:nvSpPr>
        <p:spPr>
          <a:xfrm>
            <a:off x="7597141" y="4719362"/>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3387FD"/>
                </a:solidFill>
              </a:rPr>
              <a:t>2C</a:t>
            </a:r>
            <a:endParaRPr lang="fr-FR" sz="1400" b="1" dirty="0">
              <a:solidFill>
                <a:schemeClr val="accent5">
                  <a:lumMod val="75000"/>
                </a:schemeClr>
              </a:solidFill>
            </a:endParaRPr>
          </a:p>
        </p:txBody>
      </p:sp>
      <p:sp>
        <p:nvSpPr>
          <p:cNvPr id="33" name="ZoneTexte 32">
            <a:extLst>
              <a:ext uri="{FF2B5EF4-FFF2-40B4-BE49-F238E27FC236}">
                <a16:creationId xmlns:a16="http://schemas.microsoft.com/office/drawing/2014/main" id="{FC25C98E-5C68-4C09-9E0A-3D4D94C2615A}"/>
              </a:ext>
            </a:extLst>
          </p:cNvPr>
          <p:cNvSpPr txBox="1"/>
          <p:nvPr/>
        </p:nvSpPr>
        <p:spPr>
          <a:xfrm>
            <a:off x="8247594" y="4099749"/>
            <a:ext cx="402924"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3387FD"/>
                </a:solidFill>
              </a:rPr>
              <a:t>2D</a:t>
            </a:r>
            <a:endParaRPr lang="fr-FR" sz="1400" b="1" dirty="0">
              <a:solidFill>
                <a:schemeClr val="accent5">
                  <a:lumMod val="75000"/>
                </a:schemeClr>
              </a:solidFill>
            </a:endParaRPr>
          </a:p>
        </p:txBody>
      </p:sp>
      <p:sp>
        <p:nvSpPr>
          <p:cNvPr id="34" name="ZoneTexte 33">
            <a:extLst>
              <a:ext uri="{FF2B5EF4-FFF2-40B4-BE49-F238E27FC236}">
                <a16:creationId xmlns:a16="http://schemas.microsoft.com/office/drawing/2014/main" id="{DCEA5800-39A9-493A-86F2-37559930C3B6}"/>
              </a:ext>
            </a:extLst>
          </p:cNvPr>
          <p:cNvSpPr txBox="1"/>
          <p:nvPr/>
        </p:nvSpPr>
        <p:spPr>
          <a:xfrm>
            <a:off x="8257032" y="4513612"/>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3387FD"/>
                </a:solidFill>
              </a:rPr>
              <a:t>2E</a:t>
            </a:r>
            <a:endParaRPr lang="fr-FR" sz="1400" b="1" dirty="0">
              <a:solidFill>
                <a:schemeClr val="accent5">
                  <a:lumMod val="75000"/>
                </a:schemeClr>
              </a:solidFill>
            </a:endParaRPr>
          </a:p>
        </p:txBody>
      </p:sp>
      <p:sp>
        <p:nvSpPr>
          <p:cNvPr id="35" name="ZoneTexte 34">
            <a:extLst>
              <a:ext uri="{FF2B5EF4-FFF2-40B4-BE49-F238E27FC236}">
                <a16:creationId xmlns:a16="http://schemas.microsoft.com/office/drawing/2014/main" id="{09E2AC28-C4B3-41F8-B65F-0749DCB03761}"/>
              </a:ext>
            </a:extLst>
          </p:cNvPr>
          <p:cNvSpPr txBox="1"/>
          <p:nvPr/>
        </p:nvSpPr>
        <p:spPr>
          <a:xfrm>
            <a:off x="10157461" y="3433066"/>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3387FD"/>
                </a:solidFill>
              </a:rPr>
              <a:t>1A</a:t>
            </a:r>
            <a:endParaRPr lang="fr-FR" sz="1400" b="1" dirty="0">
              <a:solidFill>
                <a:schemeClr val="accent5">
                  <a:lumMod val="75000"/>
                </a:schemeClr>
              </a:solidFill>
            </a:endParaRPr>
          </a:p>
        </p:txBody>
      </p:sp>
      <p:sp>
        <p:nvSpPr>
          <p:cNvPr id="38" name="ZoneTexte 37">
            <a:extLst>
              <a:ext uri="{FF2B5EF4-FFF2-40B4-BE49-F238E27FC236}">
                <a16:creationId xmlns:a16="http://schemas.microsoft.com/office/drawing/2014/main" id="{F7711FF1-80F5-454A-8ACA-33F4A810809B}"/>
              </a:ext>
            </a:extLst>
          </p:cNvPr>
          <p:cNvSpPr txBox="1"/>
          <p:nvPr/>
        </p:nvSpPr>
        <p:spPr>
          <a:xfrm>
            <a:off x="9613860" y="4343548"/>
            <a:ext cx="416052"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3387FD"/>
                </a:solidFill>
              </a:rPr>
              <a:t>1D</a:t>
            </a:r>
            <a:endParaRPr lang="fr-FR" sz="1400" b="1" dirty="0">
              <a:solidFill>
                <a:schemeClr val="accent5">
                  <a:lumMod val="75000"/>
                </a:schemeClr>
              </a:solidFill>
            </a:endParaRPr>
          </a:p>
        </p:txBody>
      </p:sp>
      <p:sp>
        <p:nvSpPr>
          <p:cNvPr id="39" name="ZoneTexte 38">
            <a:extLst>
              <a:ext uri="{FF2B5EF4-FFF2-40B4-BE49-F238E27FC236}">
                <a16:creationId xmlns:a16="http://schemas.microsoft.com/office/drawing/2014/main" id="{95EAB578-EEC3-423A-96D5-419E2EE5F9E4}"/>
              </a:ext>
            </a:extLst>
          </p:cNvPr>
          <p:cNvSpPr txBox="1"/>
          <p:nvPr/>
        </p:nvSpPr>
        <p:spPr>
          <a:xfrm>
            <a:off x="9773413" y="4801311"/>
            <a:ext cx="384048" cy="307777"/>
          </a:xfrm>
          <a:prstGeom prst="rect">
            <a:avLst/>
          </a:prstGeom>
          <a:solidFill>
            <a:schemeClr val="bg1"/>
          </a:solid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3387FD"/>
                </a:solidFill>
              </a:rPr>
              <a:t>1E</a:t>
            </a:r>
            <a:endParaRPr lang="fr-FR" sz="1400" b="1" dirty="0">
              <a:solidFill>
                <a:schemeClr val="accent5">
                  <a:lumMod val="75000"/>
                </a:schemeClr>
              </a:solidFill>
            </a:endParaRPr>
          </a:p>
        </p:txBody>
      </p:sp>
      <p:sp>
        <p:nvSpPr>
          <p:cNvPr id="36" name="Title 3">
            <a:extLst>
              <a:ext uri="{FF2B5EF4-FFF2-40B4-BE49-F238E27FC236}">
                <a16:creationId xmlns:a16="http://schemas.microsoft.com/office/drawing/2014/main" id="{E2383387-D2BA-4B89-B74D-A3BAE98C8D02}"/>
              </a:ext>
            </a:extLst>
          </p:cNvPr>
          <p:cNvSpPr>
            <a:spLocks noGrp="1"/>
          </p:cNvSpPr>
          <p:nvPr>
            <p:ph type="title"/>
          </p:nvPr>
        </p:nvSpPr>
        <p:spPr>
          <a:xfrm>
            <a:off x="257050" y="219465"/>
            <a:ext cx="11448302" cy="427778"/>
          </a:xfrm>
        </p:spPr>
        <p:txBody>
          <a:bodyPr lIns="91440" tIns="45720" rIns="91440" bIns="45720" anchor="ctr"/>
          <a:lstStyle/>
          <a:p>
            <a:r>
              <a:rPr lang="fr-FR" dirty="0">
                <a:latin typeface="Verdana"/>
                <a:ea typeface="Verdana"/>
                <a:cs typeface="Quire Sans"/>
              </a:rPr>
              <a:t>Plan masse du quartier – Bâtiments</a:t>
            </a:r>
            <a:br>
              <a:rPr lang="fr-FR" dirty="0">
                <a:latin typeface="Verdana"/>
                <a:ea typeface="Verdana"/>
                <a:cs typeface="Quire Sans"/>
              </a:rPr>
            </a:br>
            <a:r>
              <a:rPr lang="fr-FR" sz="1600" i="1" dirty="0">
                <a:latin typeface="Verdana"/>
                <a:ea typeface="Verdana"/>
                <a:cs typeface="Quire Sans"/>
              </a:rPr>
              <a:t>(données d’initialisation)</a:t>
            </a:r>
          </a:p>
        </p:txBody>
      </p:sp>
    </p:spTree>
    <p:extLst>
      <p:ext uri="{BB962C8B-B14F-4D97-AF65-F5344CB8AC3E}">
        <p14:creationId xmlns:p14="http://schemas.microsoft.com/office/powerpoint/2010/main" val="120800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B1277C-0DB0-4714-9147-27681BD71D03}"/>
              </a:ext>
            </a:extLst>
          </p:cNvPr>
          <p:cNvSpPr>
            <a:spLocks noGrp="1"/>
          </p:cNvSpPr>
          <p:nvPr>
            <p:ph type="title"/>
          </p:nvPr>
        </p:nvSpPr>
        <p:spPr>
          <a:xfrm>
            <a:off x="257050" y="219465"/>
            <a:ext cx="11448302" cy="427778"/>
          </a:xfrm>
        </p:spPr>
        <p:txBody>
          <a:bodyPr lIns="91440" tIns="45720" rIns="91440" bIns="45720" anchor="ctr"/>
          <a:lstStyle/>
          <a:p>
            <a:r>
              <a:rPr lang="fr-FR" dirty="0">
                <a:latin typeface="Verdana"/>
                <a:ea typeface="Verdana"/>
                <a:cs typeface="Quire Sans"/>
              </a:rPr>
              <a:t>Plan masse du quartier – Bâtiments</a:t>
            </a:r>
            <a:br>
              <a:rPr lang="fr-FR" dirty="0">
                <a:latin typeface="Verdana"/>
                <a:ea typeface="Verdana"/>
                <a:cs typeface="Quire Sans"/>
              </a:rPr>
            </a:br>
            <a:r>
              <a:rPr lang="fr-FR" sz="1600" i="1" dirty="0">
                <a:latin typeface="Verdana"/>
                <a:ea typeface="Verdana"/>
                <a:cs typeface="Quire Sans"/>
              </a:rPr>
              <a:t>(données d’initialisation)</a:t>
            </a:r>
          </a:p>
        </p:txBody>
      </p:sp>
      <p:sp>
        <p:nvSpPr>
          <p:cNvPr id="124" name="ZoneTexte 123">
            <a:extLst>
              <a:ext uri="{FF2B5EF4-FFF2-40B4-BE49-F238E27FC236}">
                <a16:creationId xmlns:a16="http://schemas.microsoft.com/office/drawing/2014/main" id="{55EF27FB-7E22-47DC-A7DF-AB0A2BA90044}"/>
              </a:ext>
            </a:extLst>
          </p:cNvPr>
          <p:cNvSpPr txBox="1"/>
          <p:nvPr/>
        </p:nvSpPr>
        <p:spPr>
          <a:xfrm>
            <a:off x="723916" y="1463195"/>
            <a:ext cx="10386044" cy="1169551"/>
          </a:xfrm>
          <a:prstGeom prst="rect">
            <a:avLst/>
          </a:prstGeom>
          <a:noFill/>
        </p:spPr>
        <p:txBody>
          <a:bodyPr wrap="square" rtlCol="0">
            <a:spAutoFit/>
          </a:bodyPr>
          <a:lstStyle/>
          <a:p>
            <a:r>
              <a:rPr lang="fr-FR" sz="1400" b="1" dirty="0"/>
              <a:t>Les données sont découpées par tranches, macro-lots et lots:</a:t>
            </a:r>
            <a:endParaRPr lang="fr-FR" sz="1400" dirty="0"/>
          </a:p>
          <a:p>
            <a:pPr marL="285750" indent="-285750">
              <a:buFont typeface="Arial" panose="020B0604020202020204" pitchFamily="34" charset="0"/>
              <a:buChar char="•"/>
            </a:pPr>
            <a:r>
              <a:rPr lang="fr-FR" sz="1400" dirty="0"/>
              <a:t>Jaune: chaufferie</a:t>
            </a:r>
          </a:p>
          <a:p>
            <a:pPr marL="285750" indent="-285750">
              <a:buFont typeface="Arial" panose="020B0604020202020204" pitchFamily="34" charset="0"/>
              <a:buChar char="•"/>
            </a:pPr>
            <a:r>
              <a:rPr lang="fr-FR" sz="1400" dirty="0"/>
              <a:t>Tranche 1 déjà livrée, la tranche 2 en cours (date donnée après 2022)</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endParaRPr lang="fr-FR" sz="1400" dirty="0"/>
          </a:p>
        </p:txBody>
      </p:sp>
      <p:pic>
        <p:nvPicPr>
          <p:cNvPr id="9" name="Image 8">
            <a:extLst>
              <a:ext uri="{FF2B5EF4-FFF2-40B4-BE49-F238E27FC236}">
                <a16:creationId xmlns:a16="http://schemas.microsoft.com/office/drawing/2014/main" id="{40BD8AFD-4504-4FFD-8EB4-11ADD271EB62}"/>
              </a:ext>
            </a:extLst>
          </p:cNvPr>
          <p:cNvPicPr>
            <a:picLocks noChangeAspect="1"/>
          </p:cNvPicPr>
          <p:nvPr/>
        </p:nvPicPr>
        <p:blipFill>
          <a:blip r:embed="rId2"/>
          <a:stretch>
            <a:fillRect/>
          </a:stretch>
        </p:blipFill>
        <p:spPr>
          <a:xfrm>
            <a:off x="646557" y="2610421"/>
            <a:ext cx="10536555" cy="3808287"/>
          </a:xfrm>
          <a:prstGeom prst="rect">
            <a:avLst/>
          </a:prstGeom>
        </p:spPr>
      </p:pic>
      <p:pic>
        <p:nvPicPr>
          <p:cNvPr id="3" name="Image 2">
            <a:extLst>
              <a:ext uri="{FF2B5EF4-FFF2-40B4-BE49-F238E27FC236}">
                <a16:creationId xmlns:a16="http://schemas.microsoft.com/office/drawing/2014/main" id="{01BE8256-A611-4901-B6A2-210DB62CE452}"/>
              </a:ext>
            </a:extLst>
          </p:cNvPr>
          <p:cNvPicPr>
            <a:picLocks noChangeAspect="1"/>
          </p:cNvPicPr>
          <p:nvPr/>
        </p:nvPicPr>
        <p:blipFill>
          <a:blip r:embed="rId3"/>
          <a:stretch>
            <a:fillRect/>
          </a:stretch>
        </p:blipFill>
        <p:spPr>
          <a:xfrm>
            <a:off x="646557" y="2552743"/>
            <a:ext cx="10568799" cy="3808288"/>
          </a:xfrm>
          <a:prstGeom prst="rect">
            <a:avLst/>
          </a:prstGeom>
        </p:spPr>
      </p:pic>
    </p:spTree>
    <p:extLst>
      <p:ext uri="{BB962C8B-B14F-4D97-AF65-F5344CB8AC3E}">
        <p14:creationId xmlns:p14="http://schemas.microsoft.com/office/powerpoint/2010/main" val="190104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ZoneTexte 123">
            <a:extLst>
              <a:ext uri="{FF2B5EF4-FFF2-40B4-BE49-F238E27FC236}">
                <a16:creationId xmlns:a16="http://schemas.microsoft.com/office/drawing/2014/main" id="{55EF27FB-7E22-47DC-A7DF-AB0A2BA90044}"/>
              </a:ext>
            </a:extLst>
          </p:cNvPr>
          <p:cNvSpPr txBox="1"/>
          <p:nvPr/>
        </p:nvSpPr>
        <p:spPr>
          <a:xfrm>
            <a:off x="1009545" y="1840377"/>
            <a:ext cx="3766756" cy="4370427"/>
          </a:xfrm>
          <a:prstGeom prst="rect">
            <a:avLst/>
          </a:prstGeom>
          <a:noFill/>
        </p:spPr>
        <p:txBody>
          <a:bodyPr wrap="square" rtlCol="0">
            <a:spAutoFit/>
          </a:bodyPr>
          <a:lstStyle/>
          <a:p>
            <a:pPr algn="ctr"/>
            <a:r>
              <a:rPr lang="fr-FR" sz="1400" b="1" dirty="0"/>
              <a:t>Bâtiments en </a:t>
            </a:r>
            <a:r>
              <a:rPr lang="fr-FR" sz="1400" b="1" dirty="0">
                <a:solidFill>
                  <a:srgbClr val="3387FD"/>
                </a:solidFill>
              </a:rPr>
              <a:t>« Matériaux classiques»</a:t>
            </a:r>
          </a:p>
          <a:p>
            <a:pPr algn="ctr"/>
            <a:r>
              <a:rPr lang="fr-FR" sz="1200" dirty="0"/>
              <a:t>Voiles porteurs béton </a:t>
            </a:r>
          </a:p>
          <a:p>
            <a:pPr algn="ctr"/>
            <a:r>
              <a:rPr lang="fr-FR" sz="1200" dirty="0"/>
              <a:t>Label visé: Standard (niveau visé RT2012)</a:t>
            </a:r>
          </a:p>
          <a:p>
            <a:pPr algn="ctr"/>
            <a:r>
              <a:rPr lang="fr-FR" sz="1200" dirty="0"/>
              <a:t>Bâtiments: Lots 1, 2, 3 (sauf 3D)</a:t>
            </a:r>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r>
              <a:rPr lang="fr-FR" sz="1400" b="1" dirty="0"/>
              <a:t>Bâtiments en </a:t>
            </a:r>
            <a:r>
              <a:rPr lang="fr-FR" sz="1400" b="1" dirty="0">
                <a:solidFill>
                  <a:schemeClr val="accent5">
                    <a:lumMod val="75000"/>
                  </a:schemeClr>
                </a:solidFill>
              </a:rPr>
              <a:t>« Matériaux mixtes»</a:t>
            </a:r>
          </a:p>
          <a:p>
            <a:pPr algn="ct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Structure mixte ossature en bois massif et voile béton</a:t>
            </a:r>
          </a:p>
          <a:p>
            <a:pPr algn="ctr"/>
            <a:r>
              <a:rPr lang="fr-FR" sz="1200" dirty="0">
                <a:solidFill>
                  <a:prstClr val="black"/>
                </a:solidFill>
                <a:latin typeface="Calibri" panose="020F0502020204030204"/>
              </a:rPr>
              <a:t>Label visé: Très élevé (niveau label visé E3-E4)</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Bâtiments: 3D, </a:t>
            </a:r>
            <a:r>
              <a:rPr lang="fr-FR" sz="1200" dirty="0"/>
              <a:t>4A, 4C, 4E, 5A, 5C, 5D, lot 6 (sauf 6C)</a:t>
            </a:r>
          </a:p>
          <a:p>
            <a:pPr algn="ctr"/>
            <a:endParaRPr lang="fr-FR" sz="1400" dirty="0"/>
          </a:p>
          <a:p>
            <a:pPr algn="ctr"/>
            <a:endParaRPr lang="fr-FR" sz="1400" dirty="0"/>
          </a:p>
          <a:p>
            <a:pPr algn="ctr"/>
            <a:endParaRPr lang="fr-FR" sz="1400" dirty="0"/>
          </a:p>
          <a:p>
            <a:pPr algn="ctr"/>
            <a:endParaRPr lang="fr-FR" sz="1400" dirty="0"/>
          </a:p>
          <a:p>
            <a:pPr algn="ctr"/>
            <a:endParaRPr lang="fr-FR" sz="1200" dirty="0"/>
          </a:p>
          <a:p>
            <a:pPr algn="ctr"/>
            <a:r>
              <a:rPr lang="fr-FR" sz="1400" b="1" dirty="0"/>
              <a:t>Bâtiments en </a:t>
            </a:r>
            <a:r>
              <a:rPr lang="fr-FR" sz="1400" b="1" dirty="0">
                <a:solidFill>
                  <a:srgbClr val="00B050"/>
                </a:solidFill>
              </a:rPr>
              <a:t>« Matériaux biosourcés»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alibri" panose="020F0502020204030204"/>
              </a:rPr>
              <a:t>O</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ssature</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bois massif</a:t>
            </a:r>
          </a:p>
          <a:p>
            <a:pPr algn="ctr">
              <a:defRPr/>
            </a:pPr>
            <a:r>
              <a:rPr lang="fr-FR" sz="1200" dirty="0">
                <a:solidFill>
                  <a:prstClr val="black"/>
                </a:solidFill>
                <a:latin typeface="Calibri" panose="020F0502020204030204"/>
              </a:rPr>
              <a:t>Label visé: Très élevé (niveau label visé E3-E4)</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Bâtiments: </a:t>
            </a:r>
            <a:r>
              <a:rPr lang="fr-FR" sz="1200" dirty="0"/>
              <a:t>4B, 4D, 5B, 5</a:t>
            </a:r>
            <a:r>
              <a:rPr lang="fr-FR" sz="1200" baseline="30000" dirty="0"/>
              <a:t>E</a:t>
            </a:r>
            <a:r>
              <a:rPr lang="fr-FR" sz="1200" dirty="0"/>
              <a:t>, 6C</a:t>
            </a:r>
          </a:p>
        </p:txBody>
      </p:sp>
      <p:sp>
        <p:nvSpPr>
          <p:cNvPr id="4" name="Title 3">
            <a:extLst>
              <a:ext uri="{FF2B5EF4-FFF2-40B4-BE49-F238E27FC236}">
                <a16:creationId xmlns:a16="http://schemas.microsoft.com/office/drawing/2014/main" id="{CEB1277C-0DB0-4714-9147-27681BD71D03}"/>
              </a:ext>
            </a:extLst>
          </p:cNvPr>
          <p:cNvSpPr>
            <a:spLocks noGrp="1"/>
          </p:cNvSpPr>
          <p:nvPr>
            <p:ph type="title"/>
          </p:nvPr>
        </p:nvSpPr>
        <p:spPr>
          <a:xfrm>
            <a:off x="257050" y="219465"/>
            <a:ext cx="11448302" cy="427778"/>
          </a:xfrm>
        </p:spPr>
        <p:txBody>
          <a:bodyPr lIns="91440" tIns="45720" rIns="91440" bIns="45720" anchor="ctr"/>
          <a:lstStyle/>
          <a:p>
            <a:r>
              <a:rPr lang="fr-FR" dirty="0">
                <a:latin typeface="Verdana"/>
                <a:ea typeface="Verdana"/>
                <a:cs typeface="Quire Sans"/>
              </a:rPr>
              <a:t>Plan masse du quartier – Bâtiments</a:t>
            </a:r>
            <a:br>
              <a:rPr lang="fr-FR" dirty="0">
                <a:latin typeface="Verdana"/>
                <a:ea typeface="Verdana"/>
                <a:cs typeface="Quire Sans"/>
              </a:rPr>
            </a:br>
            <a:r>
              <a:rPr lang="fr-FR" sz="1600" i="1" dirty="0">
                <a:latin typeface="Verdana"/>
                <a:ea typeface="Verdana"/>
                <a:cs typeface="Quire Sans"/>
              </a:rPr>
              <a:t>(</a:t>
            </a:r>
            <a:r>
              <a:rPr lang="fr-FR" sz="1600" i="1" dirty="0"/>
              <a:t>données d’initialisation, d’orientation et spécification</a:t>
            </a:r>
            <a:r>
              <a:rPr lang="fr-FR" sz="1600" i="1" dirty="0">
                <a:latin typeface="Verdana"/>
                <a:ea typeface="Verdana"/>
                <a:cs typeface="Quire Sans"/>
              </a:rPr>
              <a:t>)</a:t>
            </a:r>
          </a:p>
        </p:txBody>
      </p:sp>
      <p:pic>
        <p:nvPicPr>
          <p:cNvPr id="28" name="Picture 4">
            <a:extLst>
              <a:ext uri="{FF2B5EF4-FFF2-40B4-BE49-F238E27FC236}">
                <a16:creationId xmlns:a16="http://schemas.microsoft.com/office/drawing/2014/main" id="{FBDEB2C6-5A7D-4555-96E5-67B0C4858D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95" y="4041434"/>
            <a:ext cx="370838" cy="3708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B4737EB-09D5-48DF-BE62-0D58AF5A9A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162" y="3609471"/>
            <a:ext cx="401667" cy="40166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639463D7-2692-4B7C-AFD0-391647E101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959" y="2033204"/>
            <a:ext cx="370838" cy="3708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a:extLst>
              <a:ext uri="{FF2B5EF4-FFF2-40B4-BE49-F238E27FC236}">
                <a16:creationId xmlns:a16="http://schemas.microsoft.com/office/drawing/2014/main" id="{0AB1B2B1-BA23-4C6E-B452-5A81DDB20A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161" y="5447696"/>
            <a:ext cx="401667" cy="40166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20ED0973-2C1B-499E-825A-6C1A7C52FB86}"/>
              </a:ext>
            </a:extLst>
          </p:cNvPr>
          <p:cNvPicPr>
            <a:picLocks noChangeAspect="1"/>
          </p:cNvPicPr>
          <p:nvPr/>
        </p:nvPicPr>
        <p:blipFill>
          <a:blip r:embed="rId4"/>
          <a:stretch>
            <a:fillRect/>
          </a:stretch>
        </p:blipFill>
        <p:spPr>
          <a:xfrm>
            <a:off x="4776301" y="2404042"/>
            <a:ext cx="7338697" cy="2754942"/>
          </a:xfrm>
          <a:prstGeom prst="rect">
            <a:avLst/>
          </a:prstGeom>
        </p:spPr>
      </p:pic>
    </p:spTree>
    <p:extLst>
      <p:ext uri="{BB962C8B-B14F-4D97-AF65-F5344CB8AC3E}">
        <p14:creationId xmlns:p14="http://schemas.microsoft.com/office/powerpoint/2010/main" val="136298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FF53652B-1965-4D95-9CAF-A8CE4A5CD1F4}"/>
              </a:ext>
            </a:extLst>
          </p:cNvPr>
          <p:cNvSpPr txBox="1"/>
          <p:nvPr/>
        </p:nvSpPr>
        <p:spPr>
          <a:xfrm>
            <a:off x="612237" y="1747679"/>
            <a:ext cx="3679650" cy="1200329"/>
          </a:xfrm>
          <a:prstGeom prst="rect">
            <a:avLst/>
          </a:prstGeom>
          <a:noFill/>
        </p:spPr>
        <p:txBody>
          <a:bodyPr wrap="square">
            <a:spAutoFit/>
          </a:bodyPr>
          <a:lstStyle/>
          <a:p>
            <a:pPr>
              <a:defRPr/>
            </a:pPr>
            <a:r>
              <a:rPr lang="fr-FR" sz="1200" b="1" dirty="0">
                <a:solidFill>
                  <a:prstClr val="black"/>
                </a:solidFill>
                <a:latin typeface="Calibri" panose="020F0502020204030204"/>
              </a:rPr>
              <a:t>Double vitrage: </a:t>
            </a:r>
            <a:r>
              <a:rPr lang="fr-FR" sz="1200" dirty="0">
                <a:solidFill>
                  <a:prstClr val="black"/>
                </a:solidFill>
                <a:latin typeface="Calibri" panose="020F0502020204030204"/>
              </a:rPr>
              <a:t>Lots 1, 2, 3</a:t>
            </a:r>
          </a:p>
          <a:p>
            <a:pPr>
              <a:defRPr/>
            </a:pPr>
            <a:r>
              <a:rPr lang="fr-FR" sz="1200" dirty="0">
                <a:solidFill>
                  <a:prstClr val="black"/>
                </a:solidFill>
                <a:latin typeface="Calibri" panose="020F0502020204030204"/>
              </a:rPr>
              <a:t>	</a:t>
            </a:r>
            <a:r>
              <a:rPr lang="fr-FR" sz="1200" i="1" dirty="0">
                <a:solidFill>
                  <a:prstClr val="black"/>
                </a:solidFill>
                <a:latin typeface="Calibri" panose="020F0502020204030204"/>
              </a:rPr>
              <a:t>Exceptions:</a:t>
            </a:r>
          </a:p>
          <a:p>
            <a:pPr marL="1085850" lvl="2" indent="-171450">
              <a:buFont typeface="Arial" panose="020B0604020202020204" pitchFamily="34" charset="0"/>
              <a:buChar char="•"/>
              <a:defRPr/>
            </a:pPr>
            <a:r>
              <a:rPr lang="fr-FR" sz="1200" dirty="0">
                <a:solidFill>
                  <a:prstClr val="black"/>
                </a:solidFill>
                <a:latin typeface="Calibri" panose="020F0502020204030204"/>
              </a:rPr>
              <a:t>2D, 2E - non connu</a:t>
            </a:r>
          </a:p>
          <a:p>
            <a:pPr marL="1085850" lvl="2" indent="-171450">
              <a:buFont typeface="Arial" panose="020B0604020202020204" pitchFamily="34" charset="0"/>
              <a:buChar char="•"/>
              <a:defRPr/>
            </a:pPr>
            <a:r>
              <a:rPr lang="fr-FR" sz="1200" dirty="0">
                <a:solidFill>
                  <a:prstClr val="black"/>
                </a:solidFill>
                <a:latin typeface="Calibri" panose="020F0502020204030204"/>
              </a:rPr>
              <a:t>Sauf 3D – triple vitrage</a:t>
            </a:r>
          </a:p>
          <a:p>
            <a:pPr>
              <a:defRPr/>
            </a:pPr>
            <a:r>
              <a:rPr lang="fr-FR" sz="1200" dirty="0">
                <a:solidFill>
                  <a:prstClr val="black"/>
                </a:solidFill>
                <a:latin typeface="Calibri" panose="020F0502020204030204"/>
              </a:rPr>
              <a:t> </a:t>
            </a:r>
          </a:p>
          <a:p>
            <a:pPr marR="0" lvl="0" defTabSz="914400" rtl="0" eaLnBrk="1" fontAlgn="auto" latinLnBrk="0" hangingPunct="1">
              <a:lnSpc>
                <a:spcPct val="100000"/>
              </a:lnSpc>
              <a:spcBef>
                <a:spcPts val="0"/>
              </a:spcBef>
              <a:spcAft>
                <a:spcPts val="0"/>
              </a:spcAft>
              <a:buClrTx/>
              <a:buSzTx/>
              <a:tabLst/>
              <a:defRPr/>
            </a:pPr>
            <a:r>
              <a:rPr lang="fr-FR" sz="1200" b="1" dirty="0">
                <a:solidFill>
                  <a:prstClr val="black"/>
                </a:solidFill>
                <a:latin typeface="Calibri" panose="020F0502020204030204"/>
              </a:rPr>
              <a:t>Non défini: </a:t>
            </a:r>
            <a:r>
              <a:rPr lang="fr-FR" sz="1200" dirty="0">
                <a:solidFill>
                  <a:prstClr val="black"/>
                </a:solidFill>
                <a:latin typeface="Calibri" panose="020F0502020204030204"/>
              </a:rPr>
              <a:t>Lots 4, 5, 6 </a:t>
            </a:r>
            <a:endParaRPr lang="fr-FR" sz="1200" dirty="0"/>
          </a:p>
        </p:txBody>
      </p:sp>
      <p:sp>
        <p:nvSpPr>
          <p:cNvPr id="12" name="ZoneTexte 11">
            <a:extLst>
              <a:ext uri="{FF2B5EF4-FFF2-40B4-BE49-F238E27FC236}">
                <a16:creationId xmlns:a16="http://schemas.microsoft.com/office/drawing/2014/main" id="{4C1785A6-C633-4416-9054-47BDCB189F14}"/>
              </a:ext>
            </a:extLst>
          </p:cNvPr>
          <p:cNvSpPr txBox="1"/>
          <p:nvPr/>
        </p:nvSpPr>
        <p:spPr>
          <a:xfrm>
            <a:off x="1222977" y="1278527"/>
            <a:ext cx="2458169" cy="369332"/>
          </a:xfrm>
          <a:prstGeom prst="rect">
            <a:avLst/>
          </a:prstGeom>
          <a:noFill/>
        </p:spPr>
        <p:txBody>
          <a:bodyPr wrap="square" rtlCol="0">
            <a:spAutoFit/>
          </a:bodyPr>
          <a:lstStyle/>
          <a:p>
            <a:pPr algn="ctr"/>
            <a:r>
              <a:rPr lang="fr-FR" dirty="0">
                <a:solidFill>
                  <a:srgbClr val="3387FD"/>
                </a:solidFill>
              </a:rPr>
              <a:t>TYPE DE VITRAGE</a:t>
            </a:r>
          </a:p>
        </p:txBody>
      </p:sp>
      <p:sp>
        <p:nvSpPr>
          <p:cNvPr id="13" name="ZoneTexte 12">
            <a:extLst>
              <a:ext uri="{FF2B5EF4-FFF2-40B4-BE49-F238E27FC236}">
                <a16:creationId xmlns:a16="http://schemas.microsoft.com/office/drawing/2014/main" id="{6F603DCF-3CA8-4DB8-90BE-C35A19AAEE02}"/>
              </a:ext>
            </a:extLst>
          </p:cNvPr>
          <p:cNvSpPr txBox="1"/>
          <p:nvPr/>
        </p:nvSpPr>
        <p:spPr>
          <a:xfrm>
            <a:off x="612237" y="3668065"/>
            <a:ext cx="4283907"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Photovoltaïque: </a:t>
            </a:r>
            <a:r>
              <a:rPr kumimoji="0" lang="fr-FR" sz="1200" i="0" u="none" strike="noStrike" kern="1200" cap="none" spc="0" normalizeH="0" baseline="0" noProof="0" dirty="0">
                <a:ln>
                  <a:noFill/>
                </a:ln>
                <a:solidFill>
                  <a:prstClr val="black"/>
                </a:solidFill>
                <a:effectLst/>
                <a:uLnTx/>
                <a:uFillTx/>
                <a:latin typeface="Calibri" panose="020F0502020204030204"/>
                <a:ea typeface="+mn-ea"/>
                <a:cs typeface="+mn-cs"/>
              </a:rPr>
              <a:t>L</a:t>
            </a:r>
            <a:r>
              <a:rPr lang="fr-FR" sz="1200" dirty="0" err="1">
                <a:solidFill>
                  <a:prstClr val="black"/>
                </a:solidFill>
                <a:latin typeface="Calibri" panose="020F0502020204030204"/>
              </a:rPr>
              <a:t>ots</a:t>
            </a:r>
            <a:r>
              <a:rPr lang="fr-FR" sz="1200" dirty="0">
                <a:solidFill>
                  <a:prstClr val="black"/>
                </a:solidFill>
                <a:latin typeface="Calibri" panose="020F0502020204030204"/>
              </a:rPr>
              <a:t> 4, 5, 6</a:t>
            </a:r>
          </a:p>
          <a:p>
            <a:pPr marL="0" marR="0" lvl="0" indent="0"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alibri" panose="020F0502020204030204"/>
              </a:rPr>
              <a:t>	Modélisation par défaut : 26% d’emprise de </a:t>
            </a:r>
          </a:p>
          <a:p>
            <a:pPr marL="0" marR="0" lvl="0" indent="0"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alibri" panose="020F0502020204030204"/>
              </a:rPr>
              <a:t>	la toiture mobilisée pour les PV (~14Wc/m²SDP)</a:t>
            </a:r>
          </a:p>
          <a:p>
            <a:pPr marL="0" marR="0" lvl="0" indent="0" defTabSz="914400" rtl="0" eaLnBrk="1" fontAlgn="auto" latinLnBrk="0" hangingPunct="1">
              <a:lnSpc>
                <a:spcPct val="100000"/>
              </a:lnSpc>
              <a:spcBef>
                <a:spcPts val="0"/>
              </a:spcBef>
              <a:spcAft>
                <a:spcPts val="0"/>
              </a:spcAft>
              <a:buClrTx/>
              <a:buSzTx/>
              <a:buFontTx/>
              <a:buNone/>
              <a:tabLst/>
              <a:defRPr/>
            </a:pPr>
            <a:r>
              <a:rPr lang="fr-FR" sz="1200" b="1" dirty="0">
                <a:solidFill>
                  <a:prstClr val="black"/>
                </a:solidFill>
                <a:latin typeface="Calibri" panose="020F0502020204030204"/>
              </a:rPr>
              <a:t>Aucune production solaire: </a:t>
            </a:r>
            <a:r>
              <a:rPr lang="fr-FR" sz="1200" dirty="0">
                <a:solidFill>
                  <a:prstClr val="black"/>
                </a:solidFill>
                <a:latin typeface="Calibri" panose="020F0502020204030204"/>
              </a:rPr>
              <a:t>Lots 1, 2, 3</a:t>
            </a:r>
          </a:p>
          <a:p>
            <a:pPr marL="0" marR="0" lvl="0" indent="0"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alibri" panose="020F0502020204030204"/>
              </a:rPr>
              <a:t>	</a:t>
            </a:r>
            <a:r>
              <a:rPr lang="fr-FR" sz="1200" i="1" dirty="0">
                <a:solidFill>
                  <a:prstClr val="black"/>
                </a:solidFill>
                <a:latin typeface="Calibri" panose="020F0502020204030204"/>
              </a:rPr>
              <a:t>Exceptions:</a:t>
            </a:r>
            <a:r>
              <a:rPr lang="fr-FR" sz="1200" dirty="0">
                <a:solidFill>
                  <a:prstClr val="black"/>
                </a:solidFill>
                <a:latin typeface="Calibri" panose="020F0502020204030204"/>
              </a:rPr>
              <a:t>  2C, 2D – non applicable</a:t>
            </a:r>
            <a:endParaRPr lang="fr-FR" sz="1200" dirty="0"/>
          </a:p>
        </p:txBody>
      </p:sp>
      <p:sp>
        <p:nvSpPr>
          <p:cNvPr id="14" name="Rectangle 13">
            <a:extLst>
              <a:ext uri="{FF2B5EF4-FFF2-40B4-BE49-F238E27FC236}">
                <a16:creationId xmlns:a16="http://schemas.microsoft.com/office/drawing/2014/main" id="{4037B70B-33DF-438D-BC8B-E154C43C2345}"/>
              </a:ext>
            </a:extLst>
          </p:cNvPr>
          <p:cNvSpPr/>
          <p:nvPr/>
        </p:nvSpPr>
        <p:spPr>
          <a:xfrm>
            <a:off x="450542" y="1178706"/>
            <a:ext cx="4231242" cy="1791523"/>
          </a:xfrm>
          <a:prstGeom prst="rect">
            <a:avLst/>
          </a:prstGeom>
          <a:noFill/>
          <a:ln>
            <a:solidFill>
              <a:srgbClr val="338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387FD"/>
              </a:solidFill>
            </a:endParaRPr>
          </a:p>
        </p:txBody>
      </p:sp>
      <p:sp>
        <p:nvSpPr>
          <p:cNvPr id="16" name="Rectangle 15">
            <a:extLst>
              <a:ext uri="{FF2B5EF4-FFF2-40B4-BE49-F238E27FC236}">
                <a16:creationId xmlns:a16="http://schemas.microsoft.com/office/drawing/2014/main" id="{D921FFA5-B3B0-4129-93D9-9B07F5EE4E04}"/>
              </a:ext>
            </a:extLst>
          </p:cNvPr>
          <p:cNvSpPr/>
          <p:nvPr/>
        </p:nvSpPr>
        <p:spPr>
          <a:xfrm>
            <a:off x="447940" y="3032541"/>
            <a:ext cx="4233844" cy="165118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7" name="ZoneTexte 16">
            <a:extLst>
              <a:ext uri="{FF2B5EF4-FFF2-40B4-BE49-F238E27FC236}">
                <a16:creationId xmlns:a16="http://schemas.microsoft.com/office/drawing/2014/main" id="{9F2BADBA-DEF4-4F87-9626-2FCB8CE38536}"/>
              </a:ext>
            </a:extLst>
          </p:cNvPr>
          <p:cNvSpPr txBox="1"/>
          <p:nvPr/>
        </p:nvSpPr>
        <p:spPr>
          <a:xfrm>
            <a:off x="1582587" y="3235652"/>
            <a:ext cx="2550559" cy="369332"/>
          </a:xfrm>
          <a:prstGeom prst="rect">
            <a:avLst/>
          </a:prstGeom>
          <a:noFill/>
        </p:spPr>
        <p:txBody>
          <a:bodyPr wrap="square" rtlCol="0">
            <a:spAutoFit/>
          </a:bodyPr>
          <a:lstStyle/>
          <a:p>
            <a:pPr algn="ctr"/>
            <a:r>
              <a:rPr lang="fr-FR" dirty="0">
                <a:solidFill>
                  <a:srgbClr val="FFC000"/>
                </a:solidFill>
              </a:rPr>
              <a:t>PRODUCTION SOLAIRE</a:t>
            </a:r>
          </a:p>
        </p:txBody>
      </p:sp>
      <p:grpSp>
        <p:nvGrpSpPr>
          <p:cNvPr id="20" name="Groupe 19">
            <a:extLst>
              <a:ext uri="{FF2B5EF4-FFF2-40B4-BE49-F238E27FC236}">
                <a16:creationId xmlns:a16="http://schemas.microsoft.com/office/drawing/2014/main" id="{AA1A149B-5DBC-4386-B443-C0B34B303CA2}"/>
              </a:ext>
            </a:extLst>
          </p:cNvPr>
          <p:cNvGrpSpPr/>
          <p:nvPr/>
        </p:nvGrpSpPr>
        <p:grpSpPr>
          <a:xfrm>
            <a:off x="447940" y="4810002"/>
            <a:ext cx="4233844" cy="1905732"/>
            <a:chOff x="2539675" y="1081615"/>
            <a:chExt cx="2711750" cy="4414309"/>
          </a:xfrm>
        </p:grpSpPr>
        <p:sp>
          <p:nvSpPr>
            <p:cNvPr id="21" name="ZoneTexte 20">
              <a:extLst>
                <a:ext uri="{FF2B5EF4-FFF2-40B4-BE49-F238E27FC236}">
                  <a16:creationId xmlns:a16="http://schemas.microsoft.com/office/drawing/2014/main" id="{715A1EB0-7E81-49EA-98B8-4C56CF98C522}"/>
                </a:ext>
              </a:extLst>
            </p:cNvPr>
            <p:cNvSpPr txBox="1"/>
            <p:nvPr/>
          </p:nvSpPr>
          <p:spPr>
            <a:xfrm>
              <a:off x="2944889" y="1374108"/>
              <a:ext cx="1901321" cy="975651"/>
            </a:xfrm>
            <a:prstGeom prst="rect">
              <a:avLst/>
            </a:prstGeom>
            <a:noFill/>
          </p:spPr>
          <p:txBody>
            <a:bodyPr wrap="square" rtlCol="0">
              <a:spAutoFit/>
            </a:bodyPr>
            <a:lstStyle/>
            <a:p>
              <a:pPr algn="ctr"/>
              <a:r>
                <a:rPr lang="fr-FR" dirty="0">
                  <a:solidFill>
                    <a:srgbClr val="009688"/>
                  </a:solidFill>
                </a:rPr>
                <a:t>VENTILATION</a:t>
              </a:r>
            </a:p>
          </p:txBody>
        </p:sp>
        <p:sp>
          <p:nvSpPr>
            <p:cNvPr id="23" name="Rectangle 22">
              <a:extLst>
                <a:ext uri="{FF2B5EF4-FFF2-40B4-BE49-F238E27FC236}">
                  <a16:creationId xmlns:a16="http://schemas.microsoft.com/office/drawing/2014/main" id="{F2474A93-7AAF-47AF-AD41-391E60808B80}"/>
                </a:ext>
              </a:extLst>
            </p:cNvPr>
            <p:cNvSpPr/>
            <p:nvPr/>
          </p:nvSpPr>
          <p:spPr>
            <a:xfrm>
              <a:off x="2539675" y="1081615"/>
              <a:ext cx="2711750" cy="4414309"/>
            </a:xfrm>
            <a:prstGeom prst="rect">
              <a:avLst/>
            </a:prstGeom>
            <a:noFill/>
            <a:ln>
              <a:solidFill>
                <a:srgbClr val="0096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Rectangle 24">
            <a:extLst>
              <a:ext uri="{FF2B5EF4-FFF2-40B4-BE49-F238E27FC236}">
                <a16:creationId xmlns:a16="http://schemas.microsoft.com/office/drawing/2014/main" id="{6C505E40-87F5-4A02-B8F1-E8DDF5CA73DB}"/>
              </a:ext>
            </a:extLst>
          </p:cNvPr>
          <p:cNvSpPr/>
          <p:nvPr/>
        </p:nvSpPr>
        <p:spPr>
          <a:xfrm>
            <a:off x="4896144" y="1178706"/>
            <a:ext cx="6845313" cy="2314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04F6C94C-3639-46DF-8596-F40A6121A2E0}"/>
              </a:ext>
            </a:extLst>
          </p:cNvPr>
          <p:cNvSpPr txBox="1"/>
          <p:nvPr/>
        </p:nvSpPr>
        <p:spPr>
          <a:xfrm>
            <a:off x="5933677" y="1501825"/>
            <a:ext cx="1356360" cy="369332"/>
          </a:xfrm>
          <a:prstGeom prst="rect">
            <a:avLst/>
          </a:prstGeom>
          <a:noFill/>
        </p:spPr>
        <p:txBody>
          <a:bodyPr wrap="square" rtlCol="0">
            <a:spAutoFit/>
          </a:bodyPr>
          <a:lstStyle/>
          <a:p>
            <a:pPr algn="ctr"/>
            <a:r>
              <a:rPr lang="fr-FR" dirty="0">
                <a:solidFill>
                  <a:srgbClr val="FF0000"/>
                </a:solidFill>
              </a:rPr>
              <a:t>AUTRES:</a:t>
            </a:r>
          </a:p>
        </p:txBody>
      </p:sp>
      <p:sp>
        <p:nvSpPr>
          <p:cNvPr id="29" name="ZoneTexte 28">
            <a:extLst>
              <a:ext uri="{FF2B5EF4-FFF2-40B4-BE49-F238E27FC236}">
                <a16:creationId xmlns:a16="http://schemas.microsoft.com/office/drawing/2014/main" id="{F33341F7-0250-4098-80CE-F03C62A1A92D}"/>
              </a:ext>
            </a:extLst>
          </p:cNvPr>
          <p:cNvSpPr txBox="1"/>
          <p:nvPr/>
        </p:nvSpPr>
        <p:spPr>
          <a:xfrm>
            <a:off x="5933677" y="1961521"/>
            <a:ext cx="6022140" cy="1384995"/>
          </a:xfrm>
          <a:prstGeom prst="rect">
            <a:avLst/>
          </a:prstGeom>
          <a:noFill/>
        </p:spPr>
        <p:txBody>
          <a:bodyPr wrap="square">
            <a:spAutoFit/>
          </a:bodyPr>
          <a:lstStyle/>
          <a:p>
            <a:pPr>
              <a:defRPr/>
            </a:pPr>
            <a:r>
              <a:rPr lang="fr-FR" sz="1200" b="1" dirty="0">
                <a:solidFill>
                  <a:prstClr val="black"/>
                </a:solidFill>
                <a:latin typeface="Calibri" panose="020F0502020204030204"/>
              </a:rPr>
              <a:t>Pour tous les bâtiments: </a:t>
            </a:r>
          </a:p>
          <a:p>
            <a:pPr marL="171450" indent="-171450">
              <a:buFont typeface="Arial" panose="020B0604020202020204" pitchFamily="34" charset="0"/>
              <a:buChar char="•"/>
              <a:defRPr/>
            </a:pPr>
            <a:r>
              <a:rPr lang="fr-FR" sz="1200" dirty="0">
                <a:solidFill>
                  <a:prstClr val="black"/>
                </a:solidFill>
                <a:latin typeface="Calibri" panose="020F0502020204030204"/>
              </a:rPr>
              <a:t>Présence d’occultations et de balcons</a:t>
            </a:r>
          </a:p>
          <a:p>
            <a:pPr marL="171450" indent="-171450">
              <a:buFont typeface="Arial" panose="020B0604020202020204" pitchFamily="34" charset="0"/>
              <a:buChar char="•"/>
              <a:defRPr/>
            </a:pPr>
            <a:r>
              <a:rPr lang="fr-FR" sz="1200" dirty="0">
                <a:solidFill>
                  <a:prstClr val="black"/>
                </a:solidFill>
                <a:latin typeface="Calibri" panose="020F0502020204030204"/>
              </a:rPr>
              <a:t>% de surfaces vitrées variable</a:t>
            </a:r>
          </a:p>
          <a:p>
            <a:pPr marL="171450" indent="-171450">
              <a:buFont typeface="Arial" panose="020B0604020202020204" pitchFamily="34" charset="0"/>
              <a:buChar char="•"/>
              <a:defRPr/>
            </a:pPr>
            <a:r>
              <a:rPr lang="fr-FR" sz="1200" b="1" i="1" dirty="0">
                <a:solidFill>
                  <a:prstClr val="black"/>
                </a:solidFill>
                <a:latin typeface="Calibri" panose="020F0502020204030204"/>
              </a:rPr>
              <a:t>ECS/chauffage : </a:t>
            </a:r>
            <a:r>
              <a:rPr lang="fr-FR" sz="1200" dirty="0">
                <a:solidFill>
                  <a:prstClr val="black"/>
                </a:solidFill>
                <a:latin typeface="Calibri" panose="020F0502020204030204"/>
              </a:rPr>
              <a:t>Collectif à l'échelle du quartier (réseaux de chaleur) – biogaz</a:t>
            </a:r>
          </a:p>
          <a:p>
            <a:pPr lvl="1">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FR" sz="1200" i="1" dirty="0">
                <a:solidFill>
                  <a:prstClr val="black"/>
                </a:solidFill>
                <a:latin typeface="Calibri" panose="020F0502020204030204"/>
              </a:rPr>
              <a:t>Exception: </a:t>
            </a:r>
            <a:r>
              <a:rPr lang="fr-FR" sz="1200" dirty="0">
                <a:solidFill>
                  <a:prstClr val="black"/>
                </a:solidFill>
                <a:latin typeface="Calibri" panose="020F0502020204030204"/>
              </a:rPr>
              <a:t>bâtiment </a:t>
            </a:r>
            <a:r>
              <a:rPr kumimoji="0" lang="fr-FR" sz="1200" b="0" u="none" strike="noStrike" kern="1200" cap="none" spc="0" normalizeH="0" baseline="0" noProof="0" dirty="0">
                <a:ln>
                  <a:noFill/>
                </a:ln>
                <a:solidFill>
                  <a:prstClr val="black"/>
                </a:solidFill>
                <a:effectLst/>
                <a:uLnTx/>
                <a:uFillTx/>
                <a:latin typeface="Calibri" panose="020F0502020204030204"/>
                <a:ea typeface="+mn-ea"/>
                <a:cs typeface="+mn-cs"/>
              </a:rPr>
              <a:t>3D avec </a:t>
            </a:r>
            <a:r>
              <a:rPr lang="fr-FR" sz="1200" dirty="0">
                <a:solidFill>
                  <a:prstClr val="black"/>
                </a:solidFill>
                <a:latin typeface="Calibri" panose="020F0502020204030204"/>
              </a:rPr>
              <a:t>ECS à l’électricité</a:t>
            </a:r>
          </a:p>
          <a:p>
            <a:pPr marL="171450" indent="-171450">
              <a:buFont typeface="Arial" panose="020B0604020202020204" pitchFamily="34" charset="0"/>
              <a:buChar char="•"/>
              <a:defRPr/>
            </a:pPr>
            <a:r>
              <a:rPr lang="fr-FR" sz="1200" dirty="0">
                <a:solidFill>
                  <a:prstClr val="black"/>
                </a:solidFill>
                <a:latin typeface="Calibri" panose="020F0502020204030204"/>
              </a:rPr>
              <a:t>Fondations: Par défaut « Puits de fondations » </a:t>
            </a:r>
          </a:p>
          <a:p>
            <a:pPr marL="171450" indent="-171450">
              <a:buFont typeface="Arial" panose="020B0604020202020204" pitchFamily="34" charset="0"/>
              <a:buChar char="•"/>
              <a:defRPr/>
            </a:pPr>
            <a:r>
              <a:rPr lang="fr-FR" sz="1200" dirty="0">
                <a:solidFill>
                  <a:prstClr val="black"/>
                </a:solidFill>
                <a:latin typeface="Calibri" panose="020F0502020204030204"/>
              </a:rPr>
              <a:t>Année de construction: Par défaut « 2020 » pour tranche 1 et « 2023 » pour la tranche 2</a:t>
            </a:r>
          </a:p>
        </p:txBody>
      </p:sp>
      <p:sp>
        <p:nvSpPr>
          <p:cNvPr id="30" name="ZoneTexte 29">
            <a:extLst>
              <a:ext uri="{FF2B5EF4-FFF2-40B4-BE49-F238E27FC236}">
                <a16:creationId xmlns:a16="http://schemas.microsoft.com/office/drawing/2014/main" id="{C4A3E7BE-DB43-41B9-A66D-3C90B220F9CB}"/>
              </a:ext>
            </a:extLst>
          </p:cNvPr>
          <p:cNvSpPr txBox="1"/>
          <p:nvPr/>
        </p:nvSpPr>
        <p:spPr>
          <a:xfrm>
            <a:off x="612237" y="5523870"/>
            <a:ext cx="3679650" cy="115416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Ventilation mécanique simple flux: </a:t>
            </a:r>
            <a:r>
              <a:rPr kumimoji="0" lang="fr-FR" sz="1200" i="0" u="none" strike="noStrike" kern="1200" cap="none" spc="0" normalizeH="0" baseline="0" noProof="0" dirty="0">
                <a:ln>
                  <a:noFill/>
                </a:ln>
                <a:solidFill>
                  <a:prstClr val="black"/>
                </a:solidFill>
                <a:effectLst/>
                <a:uLnTx/>
                <a:uFillTx/>
                <a:latin typeface="Calibri" panose="020F0502020204030204"/>
                <a:ea typeface="+mn-ea"/>
                <a:cs typeface="+mn-cs"/>
              </a:rPr>
              <a:t>L</a:t>
            </a:r>
            <a:r>
              <a:rPr lang="fr-FR" sz="1200" dirty="0" err="1">
                <a:solidFill>
                  <a:prstClr val="black"/>
                </a:solidFill>
                <a:latin typeface="Calibri" panose="020F0502020204030204"/>
              </a:rPr>
              <a:t>ots</a:t>
            </a:r>
            <a:r>
              <a:rPr lang="fr-FR" sz="1200" dirty="0">
                <a:solidFill>
                  <a:prstClr val="black"/>
                </a:solidFill>
                <a:latin typeface="Calibri" panose="020F0502020204030204"/>
              </a:rPr>
              <a:t> 1, 2, 3</a:t>
            </a:r>
          </a:p>
          <a:p>
            <a:pPr marL="0" marR="0" lvl="0" indent="0"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alibri" panose="020F0502020204030204"/>
              </a:rPr>
              <a:t>	</a:t>
            </a:r>
            <a:r>
              <a:rPr lang="fr-FR" sz="1200" i="1" dirty="0">
                <a:solidFill>
                  <a:prstClr val="black"/>
                </a:solidFill>
                <a:latin typeface="Calibri" panose="020F0502020204030204"/>
              </a:rPr>
              <a:t> Exceptions:</a:t>
            </a:r>
            <a:r>
              <a:rPr lang="fr-FR" sz="1200" dirty="0">
                <a:solidFill>
                  <a:prstClr val="black"/>
                </a:solidFill>
                <a:latin typeface="Calibri" panose="020F0502020204030204"/>
              </a:rPr>
              <a:t>  1D – non connu</a:t>
            </a:r>
          </a:p>
          <a:p>
            <a:pPr marL="0" marR="0" lvl="0" indent="0"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alibri" panose="020F0502020204030204"/>
              </a:rPr>
              <a:t>	                       3D – mécanique double flux</a:t>
            </a:r>
          </a:p>
          <a:p>
            <a:pPr marL="0" marR="0" lvl="0" indent="0"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alibri" panose="020F0502020204030204"/>
              </a:rPr>
              <a:t>	                       3E, 3F – non applicable</a:t>
            </a:r>
          </a:p>
          <a:p>
            <a:pPr marL="0" marR="0" lvl="0" indent="0" defTabSz="914400" rtl="0" eaLnBrk="1" fontAlgn="auto" latinLnBrk="0" hangingPunct="1">
              <a:lnSpc>
                <a:spcPct val="100000"/>
              </a:lnSpc>
              <a:spcBef>
                <a:spcPts val="0"/>
              </a:spcBef>
              <a:spcAft>
                <a:spcPts val="0"/>
              </a:spcAft>
              <a:buClrTx/>
              <a:buSzTx/>
              <a:buFontTx/>
              <a:buNone/>
              <a:tabLst/>
              <a:defRPr/>
            </a:pPr>
            <a:endParaRPr lang="fr-FR" sz="900" dirty="0">
              <a:solidFill>
                <a:prstClr val="black"/>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fr-FR" sz="1200" b="1" dirty="0"/>
              <a:t>Non défini </a:t>
            </a:r>
            <a:r>
              <a:rPr lang="fr-FR" sz="1200" b="1" dirty="0">
                <a:solidFill>
                  <a:prstClr val="black"/>
                </a:solidFill>
                <a:latin typeface="Calibri" panose="020F0502020204030204"/>
              </a:rPr>
              <a:t>: </a:t>
            </a:r>
            <a:r>
              <a:rPr lang="fr-FR" sz="1200" dirty="0">
                <a:solidFill>
                  <a:prstClr val="black"/>
                </a:solidFill>
                <a:latin typeface="Calibri" panose="020F0502020204030204"/>
              </a:rPr>
              <a:t>Lots 4, 5, 6</a:t>
            </a:r>
            <a:endParaRPr lang="fr-FR" sz="1200" dirty="0"/>
          </a:p>
        </p:txBody>
      </p:sp>
      <p:pic>
        <p:nvPicPr>
          <p:cNvPr id="1026" name="Picture 2">
            <a:extLst>
              <a:ext uri="{FF2B5EF4-FFF2-40B4-BE49-F238E27FC236}">
                <a16:creationId xmlns:a16="http://schemas.microsoft.com/office/drawing/2014/main" id="{647A0860-7DD6-4433-B573-B72530C9A0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848" y="1216216"/>
            <a:ext cx="571218" cy="5712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04F7CA6-451B-4201-8718-C6E11BAC81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714" y="3164218"/>
            <a:ext cx="463732" cy="4637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7D4D27E-0838-4CF8-A2B0-EC02E170B64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5359" y="4964578"/>
            <a:ext cx="519177" cy="5191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97771AC-E6B7-4702-8A64-AD2A7F170F9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9169" y="1408902"/>
            <a:ext cx="677553" cy="677553"/>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3">
            <a:extLst>
              <a:ext uri="{FF2B5EF4-FFF2-40B4-BE49-F238E27FC236}">
                <a16:creationId xmlns:a16="http://schemas.microsoft.com/office/drawing/2014/main" id="{B25B6897-EA5F-4214-A56B-AC7DF2F6CA27}"/>
              </a:ext>
            </a:extLst>
          </p:cNvPr>
          <p:cNvSpPr txBox="1">
            <a:spLocks/>
          </p:cNvSpPr>
          <p:nvPr/>
        </p:nvSpPr>
        <p:spPr>
          <a:xfrm>
            <a:off x="257050" y="219465"/>
            <a:ext cx="11448302" cy="427778"/>
          </a:xfrm>
          <a:prstGeom prst="rect">
            <a:avLst/>
          </a:prstGeom>
        </p:spPr>
        <p:txBody>
          <a:bodyPr lIns="91440" tIns="45720" rIns="91440" bIns="45720" anchor="ctr"/>
          <a:lstStyle>
            <a:lvl1pPr algn="l" defTabSz="914400" rtl="0" eaLnBrk="1" latinLnBrk="0" hangingPunct="1">
              <a:lnSpc>
                <a:spcPct val="100000"/>
              </a:lnSpc>
              <a:spcBef>
                <a:spcPct val="0"/>
              </a:spcBef>
              <a:buNone/>
              <a:defRPr sz="2400" b="1" kern="1200">
                <a:solidFill>
                  <a:schemeClr val="accent1">
                    <a:lumMod val="50000"/>
                  </a:schemeClr>
                </a:solidFill>
                <a:latin typeface="Verdana" panose="020B0604030504040204" pitchFamily="34" charset="0"/>
                <a:ea typeface="Verdana" panose="020B0604030504040204" pitchFamily="34" charset="0"/>
                <a:cs typeface="Quire Sans" panose="020B0502040204020203" pitchFamily="34" charset="0"/>
              </a:defRPr>
            </a:lvl1pPr>
          </a:lstStyle>
          <a:p>
            <a:r>
              <a:rPr lang="fr-FR">
                <a:latin typeface="Verdana"/>
                <a:ea typeface="Verdana"/>
                <a:cs typeface="Quire Sans"/>
              </a:rPr>
              <a:t>Plan masse du quartier – Bâtiments</a:t>
            </a:r>
            <a:br>
              <a:rPr lang="fr-FR">
                <a:latin typeface="Verdana"/>
                <a:ea typeface="Verdana"/>
                <a:cs typeface="Quire Sans"/>
              </a:rPr>
            </a:br>
            <a:r>
              <a:rPr lang="fr-FR" sz="1600" i="1">
                <a:latin typeface="Verdana"/>
                <a:ea typeface="Verdana"/>
                <a:cs typeface="Quire Sans"/>
              </a:rPr>
              <a:t>(</a:t>
            </a:r>
            <a:r>
              <a:rPr lang="fr-FR" sz="1600" i="1"/>
              <a:t>données d’initialisation, d’orientation et spécification</a:t>
            </a:r>
            <a:r>
              <a:rPr lang="fr-FR" sz="1600" i="1">
                <a:latin typeface="Verdana"/>
                <a:ea typeface="Verdana"/>
                <a:cs typeface="Quire Sans"/>
              </a:rPr>
              <a:t>)</a:t>
            </a:r>
            <a:endParaRPr lang="fr-FR" sz="1600" i="1" dirty="0">
              <a:latin typeface="Verdana"/>
              <a:ea typeface="Verdana"/>
              <a:cs typeface="Quire Sans"/>
            </a:endParaRPr>
          </a:p>
        </p:txBody>
      </p:sp>
      <p:pic>
        <p:nvPicPr>
          <p:cNvPr id="3" name="Image 2">
            <a:extLst>
              <a:ext uri="{FF2B5EF4-FFF2-40B4-BE49-F238E27FC236}">
                <a16:creationId xmlns:a16="http://schemas.microsoft.com/office/drawing/2014/main" id="{4BFF24DC-28AC-4AB4-968B-D9CFCB1BE167}"/>
              </a:ext>
            </a:extLst>
          </p:cNvPr>
          <p:cNvPicPr>
            <a:picLocks noChangeAspect="1"/>
          </p:cNvPicPr>
          <p:nvPr/>
        </p:nvPicPr>
        <p:blipFill>
          <a:blip r:embed="rId8"/>
          <a:stretch>
            <a:fillRect/>
          </a:stretch>
        </p:blipFill>
        <p:spPr>
          <a:xfrm>
            <a:off x="4734449" y="3723204"/>
            <a:ext cx="7158298" cy="2687221"/>
          </a:xfrm>
          <a:prstGeom prst="rect">
            <a:avLst/>
          </a:prstGeom>
        </p:spPr>
      </p:pic>
    </p:spTree>
    <p:extLst>
      <p:ext uri="{BB962C8B-B14F-4D97-AF65-F5344CB8AC3E}">
        <p14:creationId xmlns:p14="http://schemas.microsoft.com/office/powerpoint/2010/main" val="2747287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01C725-B6D8-4EDA-9997-37559040FEDA}"/>
              </a:ext>
            </a:extLst>
          </p:cNvPr>
          <p:cNvSpPr>
            <a:spLocks noGrp="1"/>
          </p:cNvSpPr>
          <p:nvPr>
            <p:ph type="title"/>
          </p:nvPr>
        </p:nvSpPr>
        <p:spPr>
          <a:xfrm>
            <a:off x="0" y="2676904"/>
            <a:ext cx="3281680" cy="1158020"/>
          </a:xfrm>
        </p:spPr>
        <p:txBody>
          <a:bodyPr lIns="91440" tIns="45720" rIns="91440" bIns="45720" anchor="ctr"/>
          <a:lstStyle/>
          <a:p>
            <a:r>
              <a:rPr lang="fr-FR" sz="2400">
                <a:latin typeface="Verdana"/>
                <a:ea typeface="Verdana"/>
                <a:cs typeface="Verdana"/>
              </a:rPr>
              <a:t>Approche méthodologique</a:t>
            </a:r>
            <a:endParaRPr lang="en-US" sz="2400"/>
          </a:p>
        </p:txBody>
      </p:sp>
      <p:sp>
        <p:nvSpPr>
          <p:cNvPr id="2" name="Slide Number Placeholder 1">
            <a:extLst>
              <a:ext uri="{FF2B5EF4-FFF2-40B4-BE49-F238E27FC236}">
                <a16:creationId xmlns:a16="http://schemas.microsoft.com/office/drawing/2014/main" id="{498BD8AE-193E-4F46-93F9-1AC4C1306F60}"/>
              </a:ext>
            </a:extLst>
          </p:cNvPr>
          <p:cNvSpPr>
            <a:spLocks noGrp="1"/>
          </p:cNvSpPr>
          <p:nvPr>
            <p:ph type="sldNum" sz="quarter" idx="12"/>
          </p:nvPr>
        </p:nvSpPr>
        <p:spPr/>
        <p:txBody>
          <a:bodyPr/>
          <a:lstStyle/>
          <a:p>
            <a:fld id="{3D54AD21-ED53-4642-9D88-F446F82B4B1C}" type="slidenum">
              <a:rPr lang="fr-FR" smtClean="0"/>
              <a:pPr/>
              <a:t>2</a:t>
            </a:fld>
            <a:endParaRPr lang="fr-FR"/>
          </a:p>
        </p:txBody>
      </p:sp>
      <p:grpSp>
        <p:nvGrpSpPr>
          <p:cNvPr id="3" name="Group 2">
            <a:extLst>
              <a:ext uri="{FF2B5EF4-FFF2-40B4-BE49-F238E27FC236}">
                <a16:creationId xmlns:a16="http://schemas.microsoft.com/office/drawing/2014/main" id="{7F271436-DBF9-4A23-A28D-8D49C5D5EC38}"/>
              </a:ext>
            </a:extLst>
          </p:cNvPr>
          <p:cNvGrpSpPr/>
          <p:nvPr/>
        </p:nvGrpSpPr>
        <p:grpSpPr>
          <a:xfrm>
            <a:off x="3505418" y="1448636"/>
            <a:ext cx="7968441" cy="1035372"/>
            <a:chOff x="3533614" y="1100293"/>
            <a:chExt cx="7632226" cy="1035372"/>
          </a:xfrm>
        </p:grpSpPr>
        <p:sp>
          <p:nvSpPr>
            <p:cNvPr id="7" name="Freeform: Shape 6">
              <a:extLst>
                <a:ext uri="{FF2B5EF4-FFF2-40B4-BE49-F238E27FC236}">
                  <a16:creationId xmlns:a16="http://schemas.microsoft.com/office/drawing/2014/main" id="{29A1D904-3672-4FDF-BEFC-3149EA14C1B9}"/>
                </a:ext>
              </a:extLst>
            </p:cNvPr>
            <p:cNvSpPr/>
            <p:nvPr/>
          </p:nvSpPr>
          <p:spPr>
            <a:xfrm>
              <a:off x="3533614" y="1326423"/>
              <a:ext cx="447675" cy="583112"/>
            </a:xfrm>
            <a:custGeom>
              <a:avLst/>
              <a:gdLst>
                <a:gd name="connsiteX0" fmla="*/ 0 w 935488"/>
                <a:gd name="connsiteY0" fmla="*/ 0 h 1388738"/>
                <a:gd name="connsiteX1" fmla="*/ 935488 w 935488"/>
                <a:gd name="connsiteY1" fmla="*/ 0 h 1388738"/>
                <a:gd name="connsiteX2" fmla="*/ 935488 w 935488"/>
                <a:gd name="connsiteY2" fmla="*/ 1388738 h 1388738"/>
                <a:gd name="connsiteX3" fmla="*/ 0 w 935488"/>
                <a:gd name="connsiteY3" fmla="*/ 1388738 h 1388738"/>
                <a:gd name="connsiteX4" fmla="*/ 0 w 935488"/>
                <a:gd name="connsiteY4" fmla="*/ 0 h 138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88" h="1388738">
                  <a:moveTo>
                    <a:pt x="0" y="0"/>
                  </a:moveTo>
                  <a:lnTo>
                    <a:pt x="935488" y="0"/>
                  </a:lnTo>
                  <a:lnTo>
                    <a:pt x="935488" y="1388738"/>
                  </a:lnTo>
                  <a:lnTo>
                    <a:pt x="0" y="1388738"/>
                  </a:lnTo>
                  <a:lnTo>
                    <a:pt x="0" y="0"/>
                  </a:lnTo>
                  <a:close/>
                </a:path>
              </a:pathLst>
            </a:custGeom>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a:solidFill>
                    <a:schemeClr val="accent3">
                      <a:lumMod val="50000"/>
                    </a:schemeClr>
                  </a:solidFill>
                  <a:latin typeface="+mj-lt"/>
                </a:rPr>
                <a:t>1</a:t>
              </a:r>
            </a:p>
          </p:txBody>
        </p:sp>
        <p:sp>
          <p:nvSpPr>
            <p:cNvPr id="8" name="Freeform: Shape 7">
              <a:extLst>
                <a:ext uri="{FF2B5EF4-FFF2-40B4-BE49-F238E27FC236}">
                  <a16:creationId xmlns:a16="http://schemas.microsoft.com/office/drawing/2014/main" id="{E2F5E91B-20A3-4EBA-85B0-9CF937EC9717}"/>
                </a:ext>
              </a:extLst>
            </p:cNvPr>
            <p:cNvSpPr/>
            <p:nvPr/>
          </p:nvSpPr>
          <p:spPr>
            <a:xfrm>
              <a:off x="4290435" y="1100293"/>
              <a:ext cx="6875405" cy="1035372"/>
            </a:xfrm>
            <a:custGeom>
              <a:avLst/>
              <a:gdLst>
                <a:gd name="connsiteX0" fmla="*/ 0 w 7507383"/>
                <a:gd name="connsiteY0" fmla="*/ 0 h 1261257"/>
                <a:gd name="connsiteX1" fmla="*/ 7507383 w 7507383"/>
                <a:gd name="connsiteY1" fmla="*/ 0 h 1261257"/>
                <a:gd name="connsiteX2" fmla="*/ 7507383 w 7507383"/>
                <a:gd name="connsiteY2" fmla="*/ 1261257 h 1261257"/>
                <a:gd name="connsiteX3" fmla="*/ 0 w 7507383"/>
                <a:gd name="connsiteY3" fmla="*/ 1261257 h 1261257"/>
                <a:gd name="connsiteX4" fmla="*/ 0 w 7507383"/>
                <a:gd name="connsiteY4" fmla="*/ 0 h 126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7383" h="1261257">
                  <a:moveTo>
                    <a:pt x="0" y="0"/>
                  </a:moveTo>
                  <a:lnTo>
                    <a:pt x="7507383" y="0"/>
                  </a:lnTo>
                  <a:lnTo>
                    <a:pt x="7507383" y="1261257"/>
                  </a:lnTo>
                  <a:lnTo>
                    <a:pt x="0" y="1261257"/>
                  </a:lnTo>
                  <a:lnTo>
                    <a:pt x="0" y="0"/>
                  </a:lnTo>
                  <a:close/>
                </a:path>
              </a:pathLst>
            </a:custGeom>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l" defTabSz="1244600">
                <a:spcBef>
                  <a:spcPct val="0"/>
                </a:spcBef>
                <a:spcAft>
                  <a:spcPct val="35000"/>
                </a:spcAft>
                <a:buNone/>
              </a:pPr>
              <a:r>
                <a:rPr lang="fr-FR" sz="2000" b="1" dirty="0">
                  <a:solidFill>
                    <a:schemeClr val="accent3">
                      <a:lumMod val="50000"/>
                    </a:schemeClr>
                  </a:solidFill>
                  <a:latin typeface="Verdana" panose="020B0604030504040204" pitchFamily="34" charset="0"/>
                  <a:ea typeface="Verdana" panose="020B0604030504040204" pitchFamily="34" charset="0"/>
                </a:rPr>
                <a:t>Tâche 1 : </a:t>
              </a:r>
              <a:r>
                <a:rPr lang="fr-FR" sz="2000" dirty="0">
                  <a:solidFill>
                    <a:schemeClr val="accent3">
                      <a:lumMod val="50000"/>
                    </a:schemeClr>
                  </a:solidFill>
                  <a:latin typeface="Verdana" panose="020B0604030504040204" pitchFamily="34" charset="0"/>
                  <a:ea typeface="Verdana" panose="020B0604030504040204" pitchFamily="34" charset="0"/>
                </a:rPr>
                <a:t>Co-construction des objectifs d’évaluation et des scénarios de conception  </a:t>
              </a:r>
              <a:r>
                <a:rPr lang="fr-FR" sz="2000" b="1" dirty="0">
                  <a:solidFill>
                    <a:schemeClr val="accent3">
                      <a:lumMod val="50000"/>
                    </a:schemeClr>
                  </a:solidFill>
                  <a:latin typeface="Verdana" panose="020B0604030504040204" pitchFamily="34" charset="0"/>
                  <a:ea typeface="Verdana" panose="020B0604030504040204" pitchFamily="34" charset="0"/>
                </a:rPr>
                <a:t> </a:t>
              </a:r>
              <a:endParaRPr lang="fr-FR" sz="2000" kern="1200" dirty="0">
                <a:solidFill>
                  <a:schemeClr val="accent3">
                    <a:lumMod val="50000"/>
                  </a:schemeClr>
                </a:solidFill>
                <a:latin typeface="Verdana" panose="020B0604030504040204" pitchFamily="34" charset="0"/>
                <a:ea typeface="Verdana" panose="020B0604030504040204" pitchFamily="34" charset="0"/>
              </a:endParaRPr>
            </a:p>
          </p:txBody>
        </p:sp>
      </p:grpSp>
      <p:sp>
        <p:nvSpPr>
          <p:cNvPr id="9" name="Straight Connector 8">
            <a:extLst>
              <a:ext uri="{FF2B5EF4-FFF2-40B4-BE49-F238E27FC236}">
                <a16:creationId xmlns:a16="http://schemas.microsoft.com/office/drawing/2014/main" id="{CC6E696E-098B-4677-874A-5A40D748659B}"/>
              </a:ext>
            </a:extLst>
          </p:cNvPr>
          <p:cNvSpPr/>
          <p:nvPr/>
        </p:nvSpPr>
        <p:spPr>
          <a:xfrm>
            <a:off x="4368772" y="2515022"/>
            <a:ext cx="3741954" cy="0"/>
          </a:xfrm>
          <a:prstGeom prst="line">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grpSp>
        <p:nvGrpSpPr>
          <p:cNvPr id="5" name="Group 4">
            <a:extLst>
              <a:ext uri="{FF2B5EF4-FFF2-40B4-BE49-F238E27FC236}">
                <a16:creationId xmlns:a16="http://schemas.microsoft.com/office/drawing/2014/main" id="{2C8AC732-2D17-4593-A376-7D77BAD29EEC}"/>
              </a:ext>
            </a:extLst>
          </p:cNvPr>
          <p:cNvGrpSpPr/>
          <p:nvPr/>
        </p:nvGrpSpPr>
        <p:grpSpPr>
          <a:xfrm>
            <a:off x="3505418" y="2605298"/>
            <a:ext cx="7665565" cy="993106"/>
            <a:chOff x="3534446" y="2218693"/>
            <a:chExt cx="7665565" cy="993106"/>
          </a:xfrm>
        </p:grpSpPr>
        <p:sp>
          <p:nvSpPr>
            <p:cNvPr id="11" name="Freeform: Shape 10">
              <a:extLst>
                <a:ext uri="{FF2B5EF4-FFF2-40B4-BE49-F238E27FC236}">
                  <a16:creationId xmlns:a16="http://schemas.microsoft.com/office/drawing/2014/main" id="{C63B1110-1DD2-462C-9B05-5E21A8B491E6}"/>
                </a:ext>
              </a:extLst>
            </p:cNvPr>
            <p:cNvSpPr/>
            <p:nvPr/>
          </p:nvSpPr>
          <p:spPr>
            <a:xfrm>
              <a:off x="3534446" y="2422136"/>
              <a:ext cx="369491" cy="637238"/>
            </a:xfrm>
            <a:custGeom>
              <a:avLst/>
              <a:gdLst>
                <a:gd name="connsiteX0" fmla="*/ 0 w 821465"/>
                <a:gd name="connsiteY0" fmla="*/ 0 h 1388738"/>
                <a:gd name="connsiteX1" fmla="*/ 821465 w 821465"/>
                <a:gd name="connsiteY1" fmla="*/ 0 h 1388738"/>
                <a:gd name="connsiteX2" fmla="*/ 821465 w 821465"/>
                <a:gd name="connsiteY2" fmla="*/ 1388738 h 1388738"/>
                <a:gd name="connsiteX3" fmla="*/ 0 w 821465"/>
                <a:gd name="connsiteY3" fmla="*/ 1388738 h 1388738"/>
                <a:gd name="connsiteX4" fmla="*/ 0 w 821465"/>
                <a:gd name="connsiteY4" fmla="*/ 0 h 138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465" h="1388738">
                  <a:moveTo>
                    <a:pt x="0" y="0"/>
                  </a:moveTo>
                  <a:lnTo>
                    <a:pt x="821465" y="0"/>
                  </a:lnTo>
                  <a:lnTo>
                    <a:pt x="821465" y="1388738"/>
                  </a:lnTo>
                  <a:lnTo>
                    <a:pt x="0" y="1388738"/>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a:solidFill>
                    <a:schemeClr val="accent3">
                      <a:lumMod val="50000"/>
                    </a:schemeClr>
                  </a:solidFill>
                  <a:latin typeface="+mj-lt"/>
                </a:rPr>
                <a:t>2</a:t>
              </a:r>
            </a:p>
          </p:txBody>
        </p:sp>
        <p:sp>
          <p:nvSpPr>
            <p:cNvPr id="12" name="Freeform: Shape 11">
              <a:extLst>
                <a:ext uri="{FF2B5EF4-FFF2-40B4-BE49-F238E27FC236}">
                  <a16:creationId xmlns:a16="http://schemas.microsoft.com/office/drawing/2014/main" id="{B0CA0336-B3B2-42A5-97CE-7649A43492A2}"/>
                </a:ext>
              </a:extLst>
            </p:cNvPr>
            <p:cNvSpPr/>
            <p:nvPr/>
          </p:nvSpPr>
          <p:spPr>
            <a:xfrm>
              <a:off x="4324606" y="2218693"/>
              <a:ext cx="6875405" cy="993106"/>
            </a:xfrm>
            <a:custGeom>
              <a:avLst/>
              <a:gdLst>
                <a:gd name="connsiteX0" fmla="*/ 0 w 7633222"/>
                <a:gd name="connsiteY0" fmla="*/ 0 h 1261257"/>
                <a:gd name="connsiteX1" fmla="*/ 7633222 w 7633222"/>
                <a:gd name="connsiteY1" fmla="*/ 0 h 1261257"/>
                <a:gd name="connsiteX2" fmla="*/ 7633222 w 7633222"/>
                <a:gd name="connsiteY2" fmla="*/ 1261257 h 1261257"/>
                <a:gd name="connsiteX3" fmla="*/ 0 w 7633222"/>
                <a:gd name="connsiteY3" fmla="*/ 1261257 h 1261257"/>
                <a:gd name="connsiteX4" fmla="*/ 0 w 7633222"/>
                <a:gd name="connsiteY4" fmla="*/ 0 h 126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3222" h="1261257">
                  <a:moveTo>
                    <a:pt x="0" y="0"/>
                  </a:moveTo>
                  <a:lnTo>
                    <a:pt x="7633222" y="0"/>
                  </a:lnTo>
                  <a:lnTo>
                    <a:pt x="7633222" y="1261257"/>
                  </a:lnTo>
                  <a:lnTo>
                    <a:pt x="0" y="1261257"/>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defTabSz="1244600">
                <a:spcBef>
                  <a:spcPct val="0"/>
                </a:spcBef>
                <a:spcAft>
                  <a:spcPct val="35000"/>
                </a:spcAft>
              </a:pPr>
              <a:r>
                <a:rPr lang="fr-FR" sz="2000" b="1" dirty="0">
                  <a:solidFill>
                    <a:srgbClr val="297FD5">
                      <a:lumMod val="50000"/>
                    </a:srgbClr>
                  </a:solidFill>
                  <a:latin typeface="Verdana" panose="020B0604030504040204" pitchFamily="34" charset="0"/>
                  <a:ea typeface="Verdana" panose="020B0604030504040204" pitchFamily="34" charset="0"/>
                </a:rPr>
                <a:t>Tâche 2 : </a:t>
              </a:r>
              <a:r>
                <a:rPr lang="fr-FR" sz="2000" dirty="0">
                  <a:solidFill>
                    <a:srgbClr val="297FD5">
                      <a:lumMod val="50000"/>
                    </a:srgbClr>
                  </a:solidFill>
                  <a:latin typeface="Verdana" panose="020B0604030504040204" pitchFamily="34" charset="0"/>
                  <a:ea typeface="Verdana" panose="020B0604030504040204" pitchFamily="34" charset="0"/>
                </a:rPr>
                <a:t>Collecte, traitement et analyse des données disponibles</a:t>
              </a:r>
              <a:r>
                <a:rPr lang="fr-FR" sz="2000" b="1" dirty="0">
                  <a:solidFill>
                    <a:srgbClr val="297FD5">
                      <a:lumMod val="50000"/>
                    </a:srgbClr>
                  </a:solidFill>
                  <a:latin typeface="Verdana" panose="020B0604030504040204" pitchFamily="34" charset="0"/>
                  <a:ea typeface="Verdana" panose="020B0604030504040204" pitchFamily="34" charset="0"/>
                </a:rPr>
                <a:t> </a:t>
              </a:r>
              <a:endParaRPr lang="fr-FR" sz="2000" dirty="0">
                <a:solidFill>
                  <a:srgbClr val="297FD5">
                    <a:lumMod val="50000"/>
                  </a:srgbClr>
                </a:solidFill>
                <a:latin typeface="Verdana" panose="020B0604030504040204" pitchFamily="34" charset="0"/>
                <a:ea typeface="Verdana" panose="020B0604030504040204" pitchFamily="34" charset="0"/>
              </a:endParaRPr>
            </a:p>
          </p:txBody>
        </p:sp>
      </p:grpSp>
      <p:grpSp>
        <p:nvGrpSpPr>
          <p:cNvPr id="6" name="Group 5">
            <a:extLst>
              <a:ext uri="{FF2B5EF4-FFF2-40B4-BE49-F238E27FC236}">
                <a16:creationId xmlns:a16="http://schemas.microsoft.com/office/drawing/2014/main" id="{489C7BFD-3F7F-4C67-A0BC-5CA9012E9AAE}"/>
              </a:ext>
            </a:extLst>
          </p:cNvPr>
          <p:cNvGrpSpPr/>
          <p:nvPr/>
        </p:nvGrpSpPr>
        <p:grpSpPr>
          <a:xfrm>
            <a:off x="3467363" y="3651462"/>
            <a:ext cx="7703619" cy="1035372"/>
            <a:chOff x="3496391" y="3288458"/>
            <a:chExt cx="7703619" cy="1261257"/>
          </a:xfrm>
        </p:grpSpPr>
        <p:sp>
          <p:nvSpPr>
            <p:cNvPr id="15" name="Freeform: Shape 14">
              <a:extLst>
                <a:ext uri="{FF2B5EF4-FFF2-40B4-BE49-F238E27FC236}">
                  <a16:creationId xmlns:a16="http://schemas.microsoft.com/office/drawing/2014/main" id="{CC6C71D3-3108-450E-B80B-609B9B0BDA95}"/>
                </a:ext>
              </a:extLst>
            </p:cNvPr>
            <p:cNvSpPr/>
            <p:nvPr/>
          </p:nvSpPr>
          <p:spPr>
            <a:xfrm>
              <a:off x="3496391" y="3539699"/>
              <a:ext cx="447675" cy="583112"/>
            </a:xfrm>
            <a:custGeom>
              <a:avLst/>
              <a:gdLst>
                <a:gd name="connsiteX0" fmla="*/ 0 w 721591"/>
                <a:gd name="connsiteY0" fmla="*/ 0 h 1388738"/>
                <a:gd name="connsiteX1" fmla="*/ 721591 w 721591"/>
                <a:gd name="connsiteY1" fmla="*/ 0 h 1388738"/>
                <a:gd name="connsiteX2" fmla="*/ 721591 w 721591"/>
                <a:gd name="connsiteY2" fmla="*/ 1388738 h 1388738"/>
                <a:gd name="connsiteX3" fmla="*/ 0 w 721591"/>
                <a:gd name="connsiteY3" fmla="*/ 1388738 h 1388738"/>
                <a:gd name="connsiteX4" fmla="*/ 0 w 721591"/>
                <a:gd name="connsiteY4" fmla="*/ 0 h 138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1" h="1388738">
                  <a:moveTo>
                    <a:pt x="0" y="0"/>
                  </a:moveTo>
                  <a:lnTo>
                    <a:pt x="721591" y="0"/>
                  </a:lnTo>
                  <a:lnTo>
                    <a:pt x="721591" y="1388738"/>
                  </a:lnTo>
                  <a:lnTo>
                    <a:pt x="0" y="1388738"/>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a:solidFill>
                    <a:schemeClr val="accent3">
                      <a:lumMod val="50000"/>
                    </a:schemeClr>
                  </a:solidFill>
                  <a:latin typeface="+mj-lt"/>
                </a:rPr>
                <a:t>3</a:t>
              </a:r>
            </a:p>
          </p:txBody>
        </p:sp>
        <p:sp>
          <p:nvSpPr>
            <p:cNvPr id="16" name="Freeform: Shape 15">
              <a:extLst>
                <a:ext uri="{FF2B5EF4-FFF2-40B4-BE49-F238E27FC236}">
                  <a16:creationId xmlns:a16="http://schemas.microsoft.com/office/drawing/2014/main" id="{886F2C95-655F-4AFF-9E29-9B5AF3E19BA0}"/>
                </a:ext>
              </a:extLst>
            </p:cNvPr>
            <p:cNvSpPr/>
            <p:nvPr/>
          </p:nvSpPr>
          <p:spPr>
            <a:xfrm>
              <a:off x="4324605" y="3288458"/>
              <a:ext cx="6875405" cy="1261257"/>
            </a:xfrm>
            <a:custGeom>
              <a:avLst/>
              <a:gdLst>
                <a:gd name="connsiteX0" fmla="*/ 0 w 7739649"/>
                <a:gd name="connsiteY0" fmla="*/ 0 h 1261257"/>
                <a:gd name="connsiteX1" fmla="*/ 7739649 w 7739649"/>
                <a:gd name="connsiteY1" fmla="*/ 0 h 1261257"/>
                <a:gd name="connsiteX2" fmla="*/ 7739649 w 7739649"/>
                <a:gd name="connsiteY2" fmla="*/ 1261257 h 1261257"/>
                <a:gd name="connsiteX3" fmla="*/ 0 w 7739649"/>
                <a:gd name="connsiteY3" fmla="*/ 1261257 h 1261257"/>
                <a:gd name="connsiteX4" fmla="*/ 0 w 7739649"/>
                <a:gd name="connsiteY4" fmla="*/ 0 h 126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9649" h="1261257">
                  <a:moveTo>
                    <a:pt x="0" y="0"/>
                  </a:moveTo>
                  <a:lnTo>
                    <a:pt x="7739649" y="0"/>
                  </a:lnTo>
                  <a:lnTo>
                    <a:pt x="7739649" y="1261257"/>
                  </a:lnTo>
                  <a:lnTo>
                    <a:pt x="0" y="1261257"/>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defTabSz="1244600">
                <a:spcBef>
                  <a:spcPct val="0"/>
                </a:spcBef>
                <a:spcAft>
                  <a:spcPct val="35000"/>
                </a:spcAft>
              </a:pPr>
              <a:r>
                <a:rPr lang="fr-FR" sz="2000" b="1">
                  <a:solidFill>
                    <a:srgbClr val="297FD5">
                      <a:lumMod val="50000"/>
                    </a:srgbClr>
                  </a:solidFill>
                  <a:latin typeface="Verdana" panose="020B0604030504040204" pitchFamily="34" charset="0"/>
                  <a:ea typeface="Verdana" panose="020B0604030504040204" pitchFamily="34" charset="0"/>
                </a:rPr>
                <a:t>Tâche 3 : </a:t>
              </a:r>
              <a:r>
                <a:rPr lang="fr-FR" sz="2000">
                  <a:solidFill>
                    <a:srgbClr val="297FD5">
                      <a:lumMod val="50000"/>
                    </a:srgbClr>
                  </a:solidFill>
                  <a:latin typeface="Verdana" panose="020B0604030504040204" pitchFamily="34" charset="0"/>
                  <a:ea typeface="Verdana" panose="020B0604030504040204" pitchFamily="34" charset="0"/>
                </a:rPr>
                <a:t>Modélisation et simulation du scénario de base</a:t>
              </a:r>
              <a:endParaRPr lang="fr-FR" sz="2000" b="1">
                <a:solidFill>
                  <a:srgbClr val="297FD5">
                    <a:lumMod val="50000"/>
                  </a:srgbClr>
                </a:solidFill>
                <a:latin typeface="Verdana" panose="020B0604030504040204" pitchFamily="34" charset="0"/>
                <a:ea typeface="Verdana" panose="020B0604030504040204" pitchFamily="34" charset="0"/>
              </a:endParaRPr>
            </a:p>
          </p:txBody>
        </p:sp>
      </p:grpSp>
      <p:grpSp>
        <p:nvGrpSpPr>
          <p:cNvPr id="10" name="Group 9">
            <a:extLst>
              <a:ext uri="{FF2B5EF4-FFF2-40B4-BE49-F238E27FC236}">
                <a16:creationId xmlns:a16="http://schemas.microsoft.com/office/drawing/2014/main" id="{A51A4F27-0C8E-4E43-98C9-CCBBCAF273A5}"/>
              </a:ext>
            </a:extLst>
          </p:cNvPr>
          <p:cNvGrpSpPr/>
          <p:nvPr/>
        </p:nvGrpSpPr>
        <p:grpSpPr>
          <a:xfrm>
            <a:off x="3466326" y="4976407"/>
            <a:ext cx="8041703" cy="865913"/>
            <a:chOff x="3495354" y="4628064"/>
            <a:chExt cx="8041703" cy="865913"/>
          </a:xfrm>
        </p:grpSpPr>
        <p:sp>
          <p:nvSpPr>
            <p:cNvPr id="19" name="Freeform: Shape 18">
              <a:extLst>
                <a:ext uri="{FF2B5EF4-FFF2-40B4-BE49-F238E27FC236}">
                  <a16:creationId xmlns:a16="http://schemas.microsoft.com/office/drawing/2014/main" id="{B4CD533F-5C04-4DF4-B8DD-FBAF9B75A5C5}"/>
                </a:ext>
              </a:extLst>
            </p:cNvPr>
            <p:cNvSpPr/>
            <p:nvPr/>
          </p:nvSpPr>
          <p:spPr>
            <a:xfrm>
              <a:off x="3495354" y="4633958"/>
              <a:ext cx="447674" cy="583112"/>
            </a:xfrm>
            <a:custGeom>
              <a:avLst/>
              <a:gdLst>
                <a:gd name="connsiteX0" fmla="*/ 0 w 781515"/>
                <a:gd name="connsiteY0" fmla="*/ 0 h 1388738"/>
                <a:gd name="connsiteX1" fmla="*/ 781515 w 781515"/>
                <a:gd name="connsiteY1" fmla="*/ 0 h 1388738"/>
                <a:gd name="connsiteX2" fmla="*/ 781515 w 781515"/>
                <a:gd name="connsiteY2" fmla="*/ 1388738 h 1388738"/>
                <a:gd name="connsiteX3" fmla="*/ 0 w 781515"/>
                <a:gd name="connsiteY3" fmla="*/ 1388738 h 1388738"/>
                <a:gd name="connsiteX4" fmla="*/ 0 w 781515"/>
                <a:gd name="connsiteY4" fmla="*/ 0 h 138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15" h="1388738">
                  <a:moveTo>
                    <a:pt x="0" y="0"/>
                  </a:moveTo>
                  <a:lnTo>
                    <a:pt x="781515" y="0"/>
                  </a:lnTo>
                  <a:lnTo>
                    <a:pt x="781515" y="1388738"/>
                  </a:lnTo>
                  <a:lnTo>
                    <a:pt x="0" y="1388738"/>
                  </a:lnTo>
                  <a:lnTo>
                    <a:pt x="0" y="0"/>
                  </a:lnTo>
                  <a:close/>
                </a:path>
              </a:pathLst>
            </a:custGeom>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a:solidFill>
                    <a:schemeClr val="accent3">
                      <a:lumMod val="50000"/>
                    </a:schemeClr>
                  </a:solidFill>
                  <a:latin typeface="+mj-lt"/>
                </a:rPr>
                <a:t>4</a:t>
              </a:r>
            </a:p>
          </p:txBody>
        </p:sp>
        <p:sp>
          <p:nvSpPr>
            <p:cNvPr id="20" name="Freeform: Shape 19">
              <a:extLst>
                <a:ext uri="{FF2B5EF4-FFF2-40B4-BE49-F238E27FC236}">
                  <a16:creationId xmlns:a16="http://schemas.microsoft.com/office/drawing/2014/main" id="{2B0CE3EA-F45C-4ED4-9D06-6206EF341EE3}"/>
                </a:ext>
              </a:extLst>
            </p:cNvPr>
            <p:cNvSpPr/>
            <p:nvPr/>
          </p:nvSpPr>
          <p:spPr>
            <a:xfrm>
              <a:off x="4324605" y="4628064"/>
              <a:ext cx="7212452" cy="865913"/>
            </a:xfrm>
            <a:custGeom>
              <a:avLst/>
              <a:gdLst>
                <a:gd name="connsiteX0" fmla="*/ 0 w 7680954"/>
                <a:gd name="connsiteY0" fmla="*/ 0 h 1261257"/>
                <a:gd name="connsiteX1" fmla="*/ 7680954 w 7680954"/>
                <a:gd name="connsiteY1" fmla="*/ 0 h 1261257"/>
                <a:gd name="connsiteX2" fmla="*/ 7680954 w 7680954"/>
                <a:gd name="connsiteY2" fmla="*/ 1261257 h 1261257"/>
                <a:gd name="connsiteX3" fmla="*/ 0 w 7680954"/>
                <a:gd name="connsiteY3" fmla="*/ 1261257 h 1261257"/>
                <a:gd name="connsiteX4" fmla="*/ 0 w 7680954"/>
                <a:gd name="connsiteY4" fmla="*/ 0 h 126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954" h="1261257">
                  <a:moveTo>
                    <a:pt x="0" y="0"/>
                  </a:moveTo>
                  <a:lnTo>
                    <a:pt x="7680954" y="0"/>
                  </a:lnTo>
                  <a:lnTo>
                    <a:pt x="7680954" y="1261257"/>
                  </a:lnTo>
                  <a:lnTo>
                    <a:pt x="0" y="1261257"/>
                  </a:lnTo>
                  <a:lnTo>
                    <a:pt x="0" y="0"/>
                  </a:lnTo>
                  <a:close/>
                </a:path>
              </a:pathLst>
            </a:custGeom>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defTabSz="1244600">
                <a:spcBef>
                  <a:spcPct val="0"/>
                </a:spcBef>
                <a:spcAft>
                  <a:spcPct val="35000"/>
                </a:spcAft>
              </a:pPr>
              <a:r>
                <a:rPr lang="fr-FR" sz="2000" b="1" dirty="0">
                  <a:solidFill>
                    <a:schemeClr val="accent3">
                      <a:lumMod val="50000"/>
                    </a:schemeClr>
                  </a:solidFill>
                  <a:latin typeface="Verdana"/>
                  <a:ea typeface="Verdana"/>
                  <a:cs typeface="Verdana"/>
                </a:rPr>
                <a:t>Tâche 4 et 5 : </a:t>
              </a:r>
              <a:r>
                <a:rPr lang="fr-FR" sz="2000" dirty="0">
                  <a:solidFill>
                    <a:schemeClr val="accent3">
                      <a:lumMod val="50000"/>
                    </a:schemeClr>
                  </a:solidFill>
                  <a:latin typeface="Verdana"/>
                  <a:ea typeface="Verdana"/>
                  <a:cs typeface="Verdana"/>
                </a:rPr>
                <a:t>Modélisation et simulation des scénarios alternatifs | </a:t>
              </a:r>
              <a:r>
                <a:rPr lang="fr-FR" sz="2000" dirty="0">
                  <a:solidFill>
                    <a:schemeClr val="accent3">
                      <a:lumMod val="50000"/>
                    </a:schemeClr>
                  </a:solidFill>
                  <a:latin typeface="Verdana" panose="020B0604030504040204" pitchFamily="34" charset="0"/>
                  <a:ea typeface="Verdana" panose="020B0604030504040204" pitchFamily="34" charset="0"/>
                </a:rPr>
                <a:t>Traitement et interprétation des résultats des simulations</a:t>
              </a:r>
              <a:r>
                <a:rPr lang="fr-FR" sz="2000" dirty="0">
                  <a:solidFill>
                    <a:schemeClr val="accent3">
                      <a:lumMod val="50000"/>
                    </a:schemeClr>
                  </a:solidFill>
                  <a:latin typeface="Verdana"/>
                  <a:ea typeface="Verdana"/>
                  <a:cs typeface="Verdana"/>
                </a:rPr>
                <a:t> </a:t>
              </a:r>
            </a:p>
          </p:txBody>
        </p:sp>
      </p:grpSp>
      <p:sp>
        <p:nvSpPr>
          <p:cNvPr id="22" name="Straight Connector 21">
            <a:extLst>
              <a:ext uri="{FF2B5EF4-FFF2-40B4-BE49-F238E27FC236}">
                <a16:creationId xmlns:a16="http://schemas.microsoft.com/office/drawing/2014/main" id="{1E8105BA-00FE-4A84-A24E-1D84BE84E1A7}"/>
              </a:ext>
            </a:extLst>
          </p:cNvPr>
          <p:cNvSpPr/>
          <p:nvPr/>
        </p:nvSpPr>
        <p:spPr>
          <a:xfrm>
            <a:off x="4368772" y="3639726"/>
            <a:ext cx="3741954" cy="0"/>
          </a:xfrm>
          <a:prstGeom prst="line">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23" name="Straight Connector 22">
            <a:extLst>
              <a:ext uri="{FF2B5EF4-FFF2-40B4-BE49-F238E27FC236}">
                <a16:creationId xmlns:a16="http://schemas.microsoft.com/office/drawing/2014/main" id="{F68BABEF-1222-4831-8024-ADE7E4E3BBD8}"/>
              </a:ext>
            </a:extLst>
          </p:cNvPr>
          <p:cNvSpPr/>
          <p:nvPr/>
        </p:nvSpPr>
        <p:spPr>
          <a:xfrm>
            <a:off x="4368772" y="4758616"/>
            <a:ext cx="3741954" cy="0"/>
          </a:xfrm>
          <a:prstGeom prst="line">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585493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4AC3AA-1594-4638-BC70-A666530A3D9B}"/>
              </a:ext>
            </a:extLst>
          </p:cNvPr>
          <p:cNvSpPr>
            <a:spLocks noGrp="1"/>
          </p:cNvSpPr>
          <p:nvPr>
            <p:ph type="title"/>
          </p:nvPr>
        </p:nvSpPr>
        <p:spPr>
          <a:xfrm>
            <a:off x="296658" y="290730"/>
            <a:ext cx="11448302" cy="427778"/>
          </a:xfrm>
        </p:spPr>
        <p:txBody>
          <a:bodyPr lIns="91440" tIns="45720" rIns="91440" bIns="45720" anchor="ctr"/>
          <a:lstStyle/>
          <a:p>
            <a:r>
              <a:rPr lang="fr-FR" u="sng" dirty="0"/>
              <a:t>Quartier de base</a:t>
            </a:r>
            <a:r>
              <a:rPr lang="fr-FR" dirty="0"/>
              <a:t> – Quartier et espaces extérieurs</a:t>
            </a:r>
            <a:br>
              <a:rPr lang="fr-FR" dirty="0"/>
            </a:br>
            <a:r>
              <a:rPr lang="fr-FR" sz="1600" i="1" dirty="0"/>
              <a:t>(données d’orientation et spécification)</a:t>
            </a:r>
            <a:endParaRPr lang="fr-FR" dirty="0"/>
          </a:p>
        </p:txBody>
      </p:sp>
      <p:sp>
        <p:nvSpPr>
          <p:cNvPr id="4" name="Espace réservé du numéro de diapositive 3">
            <a:extLst>
              <a:ext uri="{FF2B5EF4-FFF2-40B4-BE49-F238E27FC236}">
                <a16:creationId xmlns:a16="http://schemas.microsoft.com/office/drawing/2014/main" id="{0406C5A8-4B16-44A7-B87C-74847C1851CB}"/>
              </a:ext>
            </a:extLst>
          </p:cNvPr>
          <p:cNvSpPr>
            <a:spLocks noGrp="1"/>
          </p:cNvSpPr>
          <p:nvPr>
            <p:ph type="sldNum" sz="quarter" idx="12"/>
          </p:nvPr>
        </p:nvSpPr>
        <p:spPr/>
        <p:txBody>
          <a:bodyPr/>
          <a:lstStyle/>
          <a:p>
            <a:fld id="{3D54AD21-ED53-4642-9D88-F446F82B4B1C}" type="slidenum">
              <a:rPr lang="fr-FR" smtClean="0"/>
              <a:pPr/>
              <a:t>20</a:t>
            </a:fld>
            <a:endParaRPr lang="fr-FR"/>
          </a:p>
        </p:txBody>
      </p:sp>
      <p:grpSp>
        <p:nvGrpSpPr>
          <p:cNvPr id="3" name="Groupe 2">
            <a:extLst>
              <a:ext uri="{FF2B5EF4-FFF2-40B4-BE49-F238E27FC236}">
                <a16:creationId xmlns:a16="http://schemas.microsoft.com/office/drawing/2014/main" id="{AB93241E-8A4E-4CCA-A41E-5B73D0A5F56D}"/>
              </a:ext>
            </a:extLst>
          </p:cNvPr>
          <p:cNvGrpSpPr/>
          <p:nvPr/>
        </p:nvGrpSpPr>
        <p:grpSpPr>
          <a:xfrm>
            <a:off x="5700078" y="1425660"/>
            <a:ext cx="6217173" cy="5141610"/>
            <a:chOff x="841702" y="1482531"/>
            <a:chExt cx="6217173" cy="4909528"/>
          </a:xfrm>
        </p:grpSpPr>
        <p:pic>
          <p:nvPicPr>
            <p:cNvPr id="26" name="Image 25" descr="Une image contenant assis, boule&#10;&#10;Description générée automatiquement">
              <a:extLst>
                <a:ext uri="{FF2B5EF4-FFF2-40B4-BE49-F238E27FC236}">
                  <a16:creationId xmlns:a16="http://schemas.microsoft.com/office/drawing/2014/main" id="{041BC127-B541-4E16-8B56-A38FC63735C7}"/>
                </a:ext>
              </a:extLst>
            </p:cNvPr>
            <p:cNvPicPr>
              <a:picLocks noChangeAspect="1"/>
            </p:cNvPicPr>
            <p:nvPr/>
          </p:nvPicPr>
          <p:blipFill>
            <a:blip r:embed="rId3" cstate="email">
              <a:duotone>
                <a:prstClr val="black"/>
                <a:srgbClr val="FFC000">
                  <a:tint val="45000"/>
                  <a:satMod val="400000"/>
                </a:srgbClr>
              </a:duotone>
              <a:extLst>
                <a:ext uri="{BEBA8EAE-BF5A-486C-A8C5-ECC9F3942E4B}">
                  <a14:imgProps xmlns:a14="http://schemas.microsoft.com/office/drawing/2010/main">
                    <a14:imgLayer r:embed="rId4">
                      <a14:imgEffect>
                        <a14:artisticPhotocopy/>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1050857" y="1630903"/>
              <a:ext cx="513104" cy="576000"/>
            </a:xfrm>
            <a:prstGeom prst="rect">
              <a:avLst/>
            </a:prstGeom>
          </p:spPr>
        </p:pic>
        <p:sp>
          <p:nvSpPr>
            <p:cNvPr id="16" name="ZoneTexte 15">
              <a:extLst>
                <a:ext uri="{FF2B5EF4-FFF2-40B4-BE49-F238E27FC236}">
                  <a16:creationId xmlns:a16="http://schemas.microsoft.com/office/drawing/2014/main" id="{5012BC59-A271-4A9C-8667-3FAF8FE3A9F5}"/>
                </a:ext>
              </a:extLst>
            </p:cNvPr>
            <p:cNvSpPr txBox="1"/>
            <p:nvPr/>
          </p:nvSpPr>
          <p:spPr>
            <a:xfrm>
              <a:off x="1675335" y="1734237"/>
              <a:ext cx="1744110" cy="369332"/>
            </a:xfrm>
            <a:prstGeom prst="rect">
              <a:avLst/>
            </a:prstGeom>
            <a:noFill/>
          </p:spPr>
          <p:txBody>
            <a:bodyPr wrap="square" rtlCol="0">
              <a:spAutoFit/>
            </a:bodyPr>
            <a:lstStyle/>
            <a:p>
              <a:r>
                <a:rPr lang="fr-FR" b="1" dirty="0">
                  <a:solidFill>
                    <a:srgbClr val="FFC000"/>
                  </a:solidFill>
                </a:rPr>
                <a:t>Eclairage public</a:t>
              </a:r>
            </a:p>
          </p:txBody>
        </p:sp>
        <p:sp>
          <p:nvSpPr>
            <p:cNvPr id="19" name="ZoneTexte 18">
              <a:extLst>
                <a:ext uri="{FF2B5EF4-FFF2-40B4-BE49-F238E27FC236}">
                  <a16:creationId xmlns:a16="http://schemas.microsoft.com/office/drawing/2014/main" id="{9CB5992E-29EC-490F-A679-A0D05D9672AD}"/>
                </a:ext>
              </a:extLst>
            </p:cNvPr>
            <p:cNvSpPr txBox="1"/>
            <p:nvPr/>
          </p:nvSpPr>
          <p:spPr>
            <a:xfrm>
              <a:off x="1155790" y="2410769"/>
              <a:ext cx="5782613" cy="2554545"/>
            </a:xfrm>
            <a:prstGeom prst="rect">
              <a:avLst/>
            </a:prstGeom>
            <a:noFill/>
          </p:spPr>
          <p:txBody>
            <a:bodyPr wrap="square" rtlCol="0">
              <a:spAutoFit/>
            </a:bodyPr>
            <a:lstStyle/>
            <a:p>
              <a:r>
                <a:rPr lang="fr-FR" sz="1600" dirty="0"/>
                <a:t>Densité de points lumineux:</a:t>
              </a:r>
            </a:p>
            <a:p>
              <a:pPr marL="285750" indent="-285750">
                <a:buFontTx/>
                <a:buChar char="-"/>
              </a:pPr>
              <a:r>
                <a:rPr lang="fr-FR" sz="1600" dirty="0"/>
                <a:t>« Moyenne » sur la grande promenade, les antennes et l’esplanade</a:t>
              </a:r>
              <a:endParaRPr lang="fr-FR" sz="1600" dirty="0">
                <a:highlight>
                  <a:srgbClr val="FFFF00"/>
                </a:highlight>
              </a:endParaRPr>
            </a:p>
            <a:p>
              <a:pPr marL="285750" indent="-285750">
                <a:buFontTx/>
                <a:buChar char="-"/>
              </a:pPr>
              <a:r>
                <a:rPr lang="fr-FR" sz="1600" dirty="0"/>
                <a:t>« Faible » sur le chemin du bois dense</a:t>
              </a:r>
              <a:endParaRPr lang="fr-FR" sz="1600" dirty="0">
                <a:highlight>
                  <a:srgbClr val="FFFF00"/>
                </a:highlight>
              </a:endParaRPr>
            </a:p>
            <a:p>
              <a:r>
                <a:rPr lang="fr-FR" sz="1600" dirty="0"/>
                <a:t>Eclairage avec points lumineuses « neufs très performants »</a:t>
              </a:r>
            </a:p>
            <a:p>
              <a:r>
                <a:rPr lang="fr-FR" sz="1600" dirty="0"/>
                <a:t>Stratégie d’éclairage:</a:t>
              </a:r>
            </a:p>
            <a:p>
              <a:pPr marL="285750" indent="-285750">
                <a:buFontTx/>
                <a:buChar char="-"/>
              </a:pPr>
              <a:r>
                <a:rPr lang="fr-FR" sz="1600" dirty="0"/>
                <a:t>« Non éclairé » dans le bois clair, le bois dense, la grande prairie humide, les vergers urbains</a:t>
              </a:r>
            </a:p>
            <a:p>
              <a:pPr marL="285750" indent="-285750">
                <a:buFontTx/>
                <a:buChar char="-"/>
              </a:pPr>
              <a:r>
                <a:rPr lang="fr-FR" sz="1600" dirty="0"/>
                <a:t>« Avec arrêt partiel» sur la grande promenade, les antennes, le chemin du bois dense et l’esplanade</a:t>
              </a:r>
            </a:p>
          </p:txBody>
        </p:sp>
        <p:sp>
          <p:nvSpPr>
            <p:cNvPr id="31" name="Rectangle 30">
              <a:extLst>
                <a:ext uri="{FF2B5EF4-FFF2-40B4-BE49-F238E27FC236}">
                  <a16:creationId xmlns:a16="http://schemas.microsoft.com/office/drawing/2014/main" id="{99B5B485-631D-4632-9231-EDE4EF5C6D14}"/>
                </a:ext>
              </a:extLst>
            </p:cNvPr>
            <p:cNvSpPr/>
            <p:nvPr/>
          </p:nvSpPr>
          <p:spPr>
            <a:xfrm>
              <a:off x="841702" y="1482531"/>
              <a:ext cx="6217173" cy="37584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ED26BE9C-0C4B-45BC-A2BF-C17D398CE773}"/>
                </a:ext>
              </a:extLst>
            </p:cNvPr>
            <p:cNvSpPr txBox="1"/>
            <p:nvPr/>
          </p:nvSpPr>
          <p:spPr>
            <a:xfrm>
              <a:off x="1675335" y="5523762"/>
              <a:ext cx="2308380" cy="369332"/>
            </a:xfrm>
            <a:prstGeom prst="rect">
              <a:avLst/>
            </a:prstGeom>
            <a:noFill/>
          </p:spPr>
          <p:txBody>
            <a:bodyPr wrap="square" rtlCol="0">
              <a:spAutoFit/>
            </a:bodyPr>
            <a:lstStyle/>
            <a:p>
              <a:r>
                <a:rPr lang="fr-FR" b="1" dirty="0">
                  <a:solidFill>
                    <a:schemeClr val="bg2">
                      <a:lumMod val="75000"/>
                    </a:schemeClr>
                  </a:solidFill>
                </a:rPr>
                <a:t>Arrosage des espaces</a:t>
              </a:r>
            </a:p>
          </p:txBody>
        </p:sp>
        <p:sp>
          <p:nvSpPr>
            <p:cNvPr id="35" name="ZoneTexte 34">
              <a:extLst>
                <a:ext uri="{FF2B5EF4-FFF2-40B4-BE49-F238E27FC236}">
                  <a16:creationId xmlns:a16="http://schemas.microsoft.com/office/drawing/2014/main" id="{5BEE2E6E-AEC9-4B21-8045-DE554780E75D}"/>
                </a:ext>
              </a:extLst>
            </p:cNvPr>
            <p:cNvSpPr txBox="1"/>
            <p:nvPr/>
          </p:nvSpPr>
          <p:spPr>
            <a:xfrm>
              <a:off x="1675335" y="5891150"/>
              <a:ext cx="5383540" cy="323272"/>
            </a:xfrm>
            <a:prstGeom prst="rect">
              <a:avLst/>
            </a:prstGeom>
            <a:noFill/>
          </p:spPr>
          <p:txBody>
            <a:bodyPr wrap="square" rtlCol="0">
              <a:spAutoFit/>
            </a:bodyPr>
            <a:lstStyle/>
            <a:p>
              <a:r>
                <a:rPr lang="fr-FR" sz="1600" dirty="0"/>
                <a:t>Non connu</a:t>
              </a:r>
            </a:p>
          </p:txBody>
        </p:sp>
        <p:sp>
          <p:nvSpPr>
            <p:cNvPr id="37" name="Rectangle 36">
              <a:extLst>
                <a:ext uri="{FF2B5EF4-FFF2-40B4-BE49-F238E27FC236}">
                  <a16:creationId xmlns:a16="http://schemas.microsoft.com/office/drawing/2014/main" id="{429384C4-D743-4FA8-B56D-77076316C53A}"/>
                </a:ext>
              </a:extLst>
            </p:cNvPr>
            <p:cNvSpPr/>
            <p:nvPr/>
          </p:nvSpPr>
          <p:spPr>
            <a:xfrm>
              <a:off x="841702" y="5341944"/>
              <a:ext cx="6217173" cy="105011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37">
              <a:extLst>
                <a:ext uri="{FF2B5EF4-FFF2-40B4-BE49-F238E27FC236}">
                  <a16:creationId xmlns:a16="http://schemas.microsoft.com/office/drawing/2014/main" id="{40190AA5-6DAA-4125-A21B-EE5087034A0B}"/>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99305" y="5484700"/>
              <a:ext cx="589496" cy="589496"/>
            </a:xfrm>
            <a:prstGeom prst="rect">
              <a:avLst/>
            </a:prstGeom>
          </p:spPr>
        </p:pic>
      </p:grpSp>
      <p:grpSp>
        <p:nvGrpSpPr>
          <p:cNvPr id="5" name="Groupe 4">
            <a:extLst>
              <a:ext uri="{FF2B5EF4-FFF2-40B4-BE49-F238E27FC236}">
                <a16:creationId xmlns:a16="http://schemas.microsoft.com/office/drawing/2014/main" id="{854D178B-2846-401B-AFBD-11CA862ED529}"/>
              </a:ext>
            </a:extLst>
          </p:cNvPr>
          <p:cNvGrpSpPr/>
          <p:nvPr/>
        </p:nvGrpSpPr>
        <p:grpSpPr>
          <a:xfrm>
            <a:off x="476250" y="1425661"/>
            <a:ext cx="5050760" cy="1238062"/>
            <a:chOff x="566744" y="1459580"/>
            <a:chExt cx="3709981" cy="1238062"/>
          </a:xfrm>
        </p:grpSpPr>
        <p:sp>
          <p:nvSpPr>
            <p:cNvPr id="50" name="ZoneTexte 49">
              <a:extLst>
                <a:ext uri="{FF2B5EF4-FFF2-40B4-BE49-F238E27FC236}">
                  <a16:creationId xmlns:a16="http://schemas.microsoft.com/office/drawing/2014/main" id="{0B025ACF-A032-4C81-9F71-75CBE0178188}"/>
                </a:ext>
              </a:extLst>
            </p:cNvPr>
            <p:cNvSpPr txBox="1"/>
            <p:nvPr/>
          </p:nvSpPr>
          <p:spPr>
            <a:xfrm>
              <a:off x="1146942" y="1536714"/>
              <a:ext cx="2308380" cy="369332"/>
            </a:xfrm>
            <a:prstGeom prst="rect">
              <a:avLst/>
            </a:prstGeom>
            <a:noFill/>
          </p:spPr>
          <p:txBody>
            <a:bodyPr wrap="square" rtlCol="0">
              <a:spAutoFit/>
            </a:bodyPr>
            <a:lstStyle/>
            <a:p>
              <a:r>
                <a:rPr lang="fr-FR" b="1" dirty="0">
                  <a:solidFill>
                    <a:schemeClr val="accent5">
                      <a:lumMod val="75000"/>
                    </a:schemeClr>
                  </a:solidFill>
                </a:rPr>
                <a:t>Eaux usées</a:t>
              </a:r>
            </a:p>
          </p:txBody>
        </p:sp>
        <p:sp>
          <p:nvSpPr>
            <p:cNvPr id="51" name="Rectangle 50">
              <a:extLst>
                <a:ext uri="{FF2B5EF4-FFF2-40B4-BE49-F238E27FC236}">
                  <a16:creationId xmlns:a16="http://schemas.microsoft.com/office/drawing/2014/main" id="{691908F4-6991-44F5-8678-4C4CBEBC016A}"/>
                </a:ext>
              </a:extLst>
            </p:cNvPr>
            <p:cNvSpPr/>
            <p:nvPr/>
          </p:nvSpPr>
          <p:spPr>
            <a:xfrm>
              <a:off x="566744" y="1459580"/>
              <a:ext cx="3709981" cy="123806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Image 51">
              <a:extLst>
                <a:ext uri="{FF2B5EF4-FFF2-40B4-BE49-F238E27FC236}">
                  <a16:creationId xmlns:a16="http://schemas.microsoft.com/office/drawing/2014/main" id="{C27BF1F2-E211-423E-93FC-BB7BABB65AF3}"/>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22569" y="1576114"/>
              <a:ext cx="424373" cy="589496"/>
            </a:xfrm>
            <a:prstGeom prst="rect">
              <a:avLst/>
            </a:prstGeom>
          </p:spPr>
        </p:pic>
        <p:sp>
          <p:nvSpPr>
            <p:cNvPr id="53" name="ZoneTexte 52">
              <a:extLst>
                <a:ext uri="{FF2B5EF4-FFF2-40B4-BE49-F238E27FC236}">
                  <a16:creationId xmlns:a16="http://schemas.microsoft.com/office/drawing/2014/main" id="{9454E3D4-CF3C-4FE2-89C0-25BA0F96B57C}"/>
                </a:ext>
              </a:extLst>
            </p:cNvPr>
            <p:cNvSpPr txBox="1"/>
            <p:nvPr/>
          </p:nvSpPr>
          <p:spPr>
            <a:xfrm>
              <a:off x="1146942" y="1866645"/>
              <a:ext cx="3129783" cy="830997"/>
            </a:xfrm>
            <a:prstGeom prst="rect">
              <a:avLst/>
            </a:prstGeom>
            <a:noFill/>
          </p:spPr>
          <p:txBody>
            <a:bodyPr wrap="square" rtlCol="0">
              <a:spAutoFit/>
            </a:bodyPr>
            <a:lstStyle/>
            <a:p>
              <a:r>
                <a:rPr lang="fr-FR" sz="1600" b="1" dirty="0"/>
                <a:t>Station d’épuration centralisée</a:t>
              </a:r>
            </a:p>
            <a:p>
              <a:r>
                <a:rPr lang="fr-FR" sz="1600" dirty="0"/>
                <a:t>Epandage des boues de potabilisation et méthanisation pour les boues d’épuration</a:t>
              </a:r>
            </a:p>
          </p:txBody>
        </p:sp>
      </p:grpSp>
      <p:grpSp>
        <p:nvGrpSpPr>
          <p:cNvPr id="6" name="Groupe 5">
            <a:extLst>
              <a:ext uri="{FF2B5EF4-FFF2-40B4-BE49-F238E27FC236}">
                <a16:creationId xmlns:a16="http://schemas.microsoft.com/office/drawing/2014/main" id="{F6C9B7B6-896A-4CEA-BB00-C69DF0E18390}"/>
              </a:ext>
            </a:extLst>
          </p:cNvPr>
          <p:cNvGrpSpPr/>
          <p:nvPr/>
        </p:nvGrpSpPr>
        <p:grpSpPr>
          <a:xfrm>
            <a:off x="476250" y="2758831"/>
            <a:ext cx="5050760" cy="2364659"/>
            <a:chOff x="566744" y="3526264"/>
            <a:chExt cx="5385995" cy="2875253"/>
          </a:xfrm>
        </p:grpSpPr>
        <p:sp>
          <p:nvSpPr>
            <p:cNvPr id="54" name="ZoneTexte 53">
              <a:extLst>
                <a:ext uri="{FF2B5EF4-FFF2-40B4-BE49-F238E27FC236}">
                  <a16:creationId xmlns:a16="http://schemas.microsoft.com/office/drawing/2014/main" id="{398FA5EE-E5DA-417C-8450-CE5827D293DF}"/>
                </a:ext>
              </a:extLst>
            </p:cNvPr>
            <p:cNvSpPr txBox="1"/>
            <p:nvPr/>
          </p:nvSpPr>
          <p:spPr>
            <a:xfrm>
              <a:off x="1342389" y="3566410"/>
              <a:ext cx="2308380" cy="369332"/>
            </a:xfrm>
            <a:prstGeom prst="rect">
              <a:avLst/>
            </a:prstGeom>
            <a:noFill/>
          </p:spPr>
          <p:txBody>
            <a:bodyPr wrap="square" rtlCol="0">
              <a:spAutoFit/>
            </a:bodyPr>
            <a:lstStyle/>
            <a:p>
              <a:r>
                <a:rPr lang="fr-FR" b="1" dirty="0">
                  <a:solidFill>
                    <a:schemeClr val="accent3">
                      <a:lumMod val="75000"/>
                    </a:schemeClr>
                  </a:solidFill>
                </a:rPr>
                <a:t>Déchets</a:t>
              </a:r>
            </a:p>
          </p:txBody>
        </p:sp>
        <p:sp>
          <p:nvSpPr>
            <p:cNvPr id="55" name="Rectangle 54">
              <a:extLst>
                <a:ext uri="{FF2B5EF4-FFF2-40B4-BE49-F238E27FC236}">
                  <a16:creationId xmlns:a16="http://schemas.microsoft.com/office/drawing/2014/main" id="{1CD74EA4-09DA-4B87-A05D-314211478D20}"/>
                </a:ext>
              </a:extLst>
            </p:cNvPr>
            <p:cNvSpPr/>
            <p:nvPr/>
          </p:nvSpPr>
          <p:spPr>
            <a:xfrm>
              <a:off x="566744" y="3526264"/>
              <a:ext cx="5385995" cy="255945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75000"/>
                  </a:schemeClr>
                </a:solidFill>
              </a:endParaRPr>
            </a:p>
          </p:txBody>
        </p:sp>
        <p:pic>
          <p:nvPicPr>
            <p:cNvPr id="56" name="Image 55" descr="Une image contenant texte&#10;&#10;Description générée automatiquement">
              <a:extLst>
                <a:ext uri="{FF2B5EF4-FFF2-40B4-BE49-F238E27FC236}">
                  <a16:creationId xmlns:a16="http://schemas.microsoft.com/office/drawing/2014/main" id="{46F89ADE-85B8-4CA2-BE9E-CBB86C481B43}"/>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55529" y="3568824"/>
              <a:ext cx="683999" cy="683999"/>
            </a:xfrm>
            <a:prstGeom prst="rect">
              <a:avLst/>
            </a:prstGeom>
          </p:spPr>
        </p:pic>
        <p:sp>
          <p:nvSpPr>
            <p:cNvPr id="57" name="ZoneTexte 56">
              <a:extLst>
                <a:ext uri="{FF2B5EF4-FFF2-40B4-BE49-F238E27FC236}">
                  <a16:creationId xmlns:a16="http://schemas.microsoft.com/office/drawing/2014/main" id="{AEE1EE21-8BD3-421D-A8D9-B818A25CF8FA}"/>
                </a:ext>
              </a:extLst>
            </p:cNvPr>
            <p:cNvSpPr txBox="1"/>
            <p:nvPr/>
          </p:nvSpPr>
          <p:spPr>
            <a:xfrm>
              <a:off x="1093585" y="4193537"/>
              <a:ext cx="4706288" cy="2207980"/>
            </a:xfrm>
            <a:prstGeom prst="rect">
              <a:avLst/>
            </a:prstGeom>
            <a:noFill/>
          </p:spPr>
          <p:txBody>
            <a:bodyPr wrap="square" rtlCol="0">
              <a:spAutoFit/>
            </a:bodyPr>
            <a:lstStyle/>
            <a:p>
              <a:r>
                <a:rPr lang="fr-FR" sz="1600" b="1" dirty="0"/>
                <a:t>Gestion faite par la municipalité</a:t>
              </a:r>
              <a:endParaRPr lang="fr-FR" sz="1600" dirty="0">
                <a:solidFill>
                  <a:srgbClr val="C00000"/>
                </a:solidFill>
              </a:endParaRPr>
            </a:p>
            <a:p>
              <a:r>
                <a:rPr lang="fr-FR" sz="1600" dirty="0"/>
                <a:t>Mode de traitement des déchets organiques: « En locaux par bâtiments»</a:t>
              </a:r>
            </a:p>
            <a:p>
              <a:r>
                <a:rPr lang="fr-FR" sz="1600" dirty="0"/>
                <a:t>Incinération cogénération présent dans le territoire et plate-forme de compostage présente au niveau du territoire</a:t>
              </a:r>
            </a:p>
            <a:p>
              <a:endParaRPr lang="fr-FR" sz="1600" dirty="0">
                <a:solidFill>
                  <a:srgbClr val="C00000"/>
                </a:solidFill>
              </a:endParaRPr>
            </a:p>
          </p:txBody>
        </p:sp>
      </p:grpSp>
      <p:grpSp>
        <p:nvGrpSpPr>
          <p:cNvPr id="7" name="Groupe 6">
            <a:extLst>
              <a:ext uri="{FF2B5EF4-FFF2-40B4-BE49-F238E27FC236}">
                <a16:creationId xmlns:a16="http://schemas.microsoft.com/office/drawing/2014/main" id="{300A9298-3E4F-4641-BFB5-7E9DA6267B4E}"/>
              </a:ext>
            </a:extLst>
          </p:cNvPr>
          <p:cNvGrpSpPr/>
          <p:nvPr/>
        </p:nvGrpSpPr>
        <p:grpSpPr>
          <a:xfrm>
            <a:off x="476250" y="4956614"/>
            <a:ext cx="5050760" cy="1921238"/>
            <a:chOff x="-3887427" y="4676870"/>
            <a:chExt cx="5050760" cy="2349334"/>
          </a:xfrm>
        </p:grpSpPr>
        <p:pic>
          <p:nvPicPr>
            <p:cNvPr id="58" name="Graphique 57">
              <a:extLst>
                <a:ext uri="{FF2B5EF4-FFF2-40B4-BE49-F238E27FC236}">
                  <a16:creationId xmlns:a16="http://schemas.microsoft.com/office/drawing/2014/main" id="{9B086C12-2243-49C8-A3B5-1D046AF93C0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04168" y="4725611"/>
              <a:ext cx="581765" cy="576000"/>
            </a:xfrm>
            <a:prstGeom prst="rect">
              <a:avLst/>
            </a:prstGeom>
          </p:spPr>
        </p:pic>
        <p:sp>
          <p:nvSpPr>
            <p:cNvPr id="59" name="ZoneTexte 58">
              <a:extLst>
                <a:ext uri="{FF2B5EF4-FFF2-40B4-BE49-F238E27FC236}">
                  <a16:creationId xmlns:a16="http://schemas.microsoft.com/office/drawing/2014/main" id="{9A17C614-6003-4237-AA59-4D1DFA39ECDB}"/>
                </a:ext>
              </a:extLst>
            </p:cNvPr>
            <p:cNvSpPr txBox="1"/>
            <p:nvPr/>
          </p:nvSpPr>
          <p:spPr>
            <a:xfrm>
              <a:off x="-3162746" y="4762687"/>
              <a:ext cx="2308380" cy="369332"/>
            </a:xfrm>
            <a:prstGeom prst="rect">
              <a:avLst/>
            </a:prstGeom>
            <a:noFill/>
          </p:spPr>
          <p:txBody>
            <a:bodyPr wrap="square" rtlCol="0">
              <a:spAutoFit/>
            </a:bodyPr>
            <a:lstStyle/>
            <a:p>
              <a:r>
                <a:rPr lang="fr-FR" b="1" dirty="0">
                  <a:solidFill>
                    <a:srgbClr val="7030A0"/>
                  </a:solidFill>
                </a:rPr>
                <a:t>Chantier</a:t>
              </a:r>
            </a:p>
          </p:txBody>
        </p:sp>
        <p:sp>
          <p:nvSpPr>
            <p:cNvPr id="60" name="Rectangle 59">
              <a:extLst>
                <a:ext uri="{FF2B5EF4-FFF2-40B4-BE49-F238E27FC236}">
                  <a16:creationId xmlns:a16="http://schemas.microsoft.com/office/drawing/2014/main" id="{74F4B90C-A6EF-4FA6-8CB5-4623ACA09A0B}"/>
                </a:ext>
              </a:extLst>
            </p:cNvPr>
            <p:cNvSpPr/>
            <p:nvPr/>
          </p:nvSpPr>
          <p:spPr>
            <a:xfrm>
              <a:off x="-3887427" y="4676870"/>
              <a:ext cx="5050760" cy="2081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75000"/>
                  </a:schemeClr>
                </a:solidFill>
              </a:endParaRPr>
            </a:p>
          </p:txBody>
        </p:sp>
        <p:sp>
          <p:nvSpPr>
            <p:cNvPr id="61" name="ZoneTexte 60">
              <a:extLst>
                <a:ext uri="{FF2B5EF4-FFF2-40B4-BE49-F238E27FC236}">
                  <a16:creationId xmlns:a16="http://schemas.microsoft.com/office/drawing/2014/main" id="{B9A1A291-38BE-494E-9EC5-050F46ED0366}"/>
                </a:ext>
              </a:extLst>
            </p:cNvPr>
            <p:cNvSpPr txBox="1"/>
            <p:nvPr/>
          </p:nvSpPr>
          <p:spPr>
            <a:xfrm>
              <a:off x="-3162745" y="5106788"/>
              <a:ext cx="4266418" cy="1919416"/>
            </a:xfrm>
            <a:prstGeom prst="rect">
              <a:avLst/>
            </a:prstGeom>
            <a:noFill/>
          </p:spPr>
          <p:txBody>
            <a:bodyPr wrap="square" rtlCol="0">
              <a:spAutoFit/>
            </a:bodyPr>
            <a:lstStyle/>
            <a:p>
              <a:r>
                <a:rPr lang="fr-FR" sz="1600" dirty="0"/>
                <a:t>Import de terre depuis un autre chantier pour réemploi</a:t>
              </a:r>
              <a:endParaRPr lang="fr-FR" sz="1600" dirty="0">
                <a:solidFill>
                  <a:srgbClr val="C00000"/>
                </a:solidFill>
              </a:endParaRPr>
            </a:p>
            <a:p>
              <a:r>
                <a:rPr lang="fr-FR" sz="1600" dirty="0"/>
                <a:t>Part de terre importée: 100%</a:t>
              </a:r>
            </a:p>
            <a:p>
              <a:r>
                <a:rPr lang="fr-FR" sz="1600" dirty="0"/>
                <a:t>Terres excavées: 100% réemploi in situ</a:t>
              </a:r>
            </a:p>
            <a:p>
              <a:r>
                <a:rPr lang="fr-FR" sz="1600" dirty="0"/>
                <a:t>Transport de terres de terrassement: routier</a:t>
              </a:r>
            </a:p>
            <a:p>
              <a:endParaRPr lang="fr-FR" sz="1600" dirty="0">
                <a:solidFill>
                  <a:srgbClr val="C00000"/>
                </a:solidFill>
              </a:endParaRPr>
            </a:p>
          </p:txBody>
        </p:sp>
      </p:grpSp>
      <p:sp>
        <p:nvSpPr>
          <p:cNvPr id="62" name="ZoneTexte 61">
            <a:extLst>
              <a:ext uri="{FF2B5EF4-FFF2-40B4-BE49-F238E27FC236}">
                <a16:creationId xmlns:a16="http://schemas.microsoft.com/office/drawing/2014/main" id="{4D141D5D-487E-467B-B5B5-87A96C7ED7DE}"/>
              </a:ext>
            </a:extLst>
          </p:cNvPr>
          <p:cNvSpPr txBox="1"/>
          <p:nvPr/>
        </p:nvSpPr>
        <p:spPr>
          <a:xfrm>
            <a:off x="1202864" y="1009039"/>
            <a:ext cx="3947424" cy="369332"/>
          </a:xfrm>
          <a:prstGeom prst="rect">
            <a:avLst/>
          </a:prstGeom>
          <a:noFill/>
        </p:spPr>
        <p:txBody>
          <a:bodyPr wrap="square">
            <a:spAutoFit/>
          </a:bodyPr>
          <a:lstStyle/>
          <a:p>
            <a:pPr algn="ctr"/>
            <a:r>
              <a:rPr lang="fr-FR" sz="1800" b="1" dirty="0">
                <a:solidFill>
                  <a:srgbClr val="253356"/>
                </a:solidFill>
              </a:rPr>
              <a:t>Quartier</a:t>
            </a:r>
          </a:p>
        </p:txBody>
      </p:sp>
      <p:sp>
        <p:nvSpPr>
          <p:cNvPr id="63" name="ZoneTexte 62">
            <a:extLst>
              <a:ext uri="{FF2B5EF4-FFF2-40B4-BE49-F238E27FC236}">
                <a16:creationId xmlns:a16="http://schemas.microsoft.com/office/drawing/2014/main" id="{CCE156F6-7306-4406-869A-D798E5B7C234}"/>
              </a:ext>
            </a:extLst>
          </p:cNvPr>
          <p:cNvSpPr txBox="1"/>
          <p:nvPr/>
        </p:nvSpPr>
        <p:spPr>
          <a:xfrm>
            <a:off x="7013594" y="1009039"/>
            <a:ext cx="3947424" cy="369332"/>
          </a:xfrm>
          <a:prstGeom prst="rect">
            <a:avLst/>
          </a:prstGeom>
          <a:noFill/>
        </p:spPr>
        <p:txBody>
          <a:bodyPr wrap="square">
            <a:spAutoFit/>
          </a:bodyPr>
          <a:lstStyle/>
          <a:p>
            <a:pPr algn="ctr"/>
            <a:r>
              <a:rPr lang="fr-FR" sz="1800" b="1" dirty="0">
                <a:solidFill>
                  <a:srgbClr val="253356"/>
                </a:solidFill>
              </a:rPr>
              <a:t>Espaces extérieurs</a:t>
            </a:r>
          </a:p>
        </p:txBody>
      </p:sp>
    </p:spTree>
    <p:extLst>
      <p:ext uri="{BB962C8B-B14F-4D97-AF65-F5344CB8AC3E}">
        <p14:creationId xmlns:p14="http://schemas.microsoft.com/office/powerpoint/2010/main" val="275818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93643" y="2813064"/>
            <a:ext cx="10469599" cy="1231871"/>
          </a:xfrm>
        </p:spPr>
        <p:txBody>
          <a:bodyPr/>
          <a:lstStyle/>
          <a:p>
            <a:r>
              <a:rPr lang="fr-FR" sz="4000"/>
              <a:t>Tâche 3 : </a:t>
            </a:r>
            <a:br>
              <a:rPr lang="fr-FR" sz="4000"/>
            </a:br>
            <a:r>
              <a:rPr lang="fr-FR" sz="2800" b="0"/>
              <a:t>Modélisation et simulation du quartier de base </a:t>
            </a:r>
            <a:endParaRPr lang="en-US" sz="2800" b="0"/>
          </a:p>
        </p:txBody>
      </p:sp>
      <p:sp>
        <p:nvSpPr>
          <p:cNvPr id="7" name="Espace réservé du texte 6"/>
          <p:cNvSpPr>
            <a:spLocks noGrp="1"/>
          </p:cNvSpPr>
          <p:nvPr>
            <p:ph type="body" sz="quarter" idx="10"/>
          </p:nvPr>
        </p:nvSpPr>
        <p:spPr/>
        <p:txBody>
          <a:bodyPr lIns="91440" tIns="45720" rIns="91440" bIns="45720" anchor="t"/>
          <a:lstStyle/>
          <a:p>
            <a:pPr>
              <a:lnSpc>
                <a:spcPct val="150000"/>
              </a:lnSpc>
            </a:pPr>
            <a:r>
              <a:rPr lang="fr-FR">
                <a:latin typeface="MS Reference Sans Serif"/>
                <a:ea typeface="Gadugi"/>
              </a:rPr>
              <a:t>Évaluer les impacts environnementaux du quartier de base via la simulation sur </a:t>
            </a:r>
            <a:r>
              <a:rPr lang="fr-FR" err="1">
                <a:latin typeface="MS Reference Sans Serif"/>
                <a:ea typeface="Gadugi"/>
              </a:rPr>
              <a:t>UrbanPrint</a:t>
            </a:r>
            <a:endParaRPr lang="fr-FR">
              <a:latin typeface="MS Reference Sans Serif"/>
              <a:ea typeface="Gadugi"/>
            </a:endParaRPr>
          </a:p>
        </p:txBody>
      </p:sp>
      <p:sp>
        <p:nvSpPr>
          <p:cNvPr id="4" name="Rectangle 3">
            <a:extLst>
              <a:ext uri="{FF2B5EF4-FFF2-40B4-BE49-F238E27FC236}">
                <a16:creationId xmlns:a16="http://schemas.microsoft.com/office/drawing/2014/main" id="{A7AE77C8-C922-47CE-9DCA-2F6E15A9B874}"/>
              </a:ext>
            </a:extLst>
          </p:cNvPr>
          <p:cNvSpPr/>
          <p:nvPr/>
        </p:nvSpPr>
        <p:spPr>
          <a:xfrm>
            <a:off x="10019962" y="203458"/>
            <a:ext cx="1724997" cy="64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8335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81339B6-D0C5-26D9-C17E-A0A6712B0B5A}"/>
              </a:ext>
            </a:extLst>
          </p:cNvPr>
          <p:cNvPicPr>
            <a:picLocks noChangeAspect="1"/>
          </p:cNvPicPr>
          <p:nvPr/>
        </p:nvPicPr>
        <p:blipFill>
          <a:blip r:embed="rId3"/>
          <a:stretch>
            <a:fillRect/>
          </a:stretch>
        </p:blipFill>
        <p:spPr>
          <a:xfrm>
            <a:off x="978571" y="1479736"/>
            <a:ext cx="9309326" cy="4753409"/>
          </a:xfrm>
          <a:prstGeom prst="rect">
            <a:avLst/>
          </a:prstGeom>
        </p:spPr>
      </p:pic>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p:txBody>
          <a:bodyPr/>
          <a:lstStyle/>
          <a:p>
            <a:r>
              <a:rPr lang="fr-FR" u="sng" dirty="0"/>
              <a:t>Enjeux du quartier </a:t>
            </a:r>
            <a:r>
              <a:rPr lang="fr-FR" dirty="0"/>
              <a:t>– Les Prairies du Canal</a:t>
            </a:r>
            <a:br>
              <a:rPr lang="fr-FR" dirty="0"/>
            </a:br>
            <a:r>
              <a:rPr lang="fr-FR" dirty="0"/>
              <a:t>Émissions annuelles de CO2e du quartier BASE</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22</a:t>
            </a:fld>
            <a:endParaRPr lang="fr-FR"/>
          </a:p>
        </p:txBody>
      </p:sp>
      <p:sp>
        <p:nvSpPr>
          <p:cNvPr id="2" name="ZoneTexte 1">
            <a:extLst>
              <a:ext uri="{FF2B5EF4-FFF2-40B4-BE49-F238E27FC236}">
                <a16:creationId xmlns:a16="http://schemas.microsoft.com/office/drawing/2014/main" id="{DF136AA7-E884-445E-BBBB-14B9390CE7FE}"/>
              </a:ext>
            </a:extLst>
          </p:cNvPr>
          <p:cNvSpPr txBox="1"/>
          <p:nvPr/>
        </p:nvSpPr>
        <p:spPr>
          <a:xfrm>
            <a:off x="2074792" y="1191981"/>
            <a:ext cx="7892034" cy="369332"/>
          </a:xfrm>
          <a:prstGeom prst="rect">
            <a:avLst/>
          </a:prstGeom>
          <a:noFill/>
        </p:spPr>
        <p:txBody>
          <a:bodyPr wrap="square">
            <a:spAutoFit/>
          </a:bodyPr>
          <a:lstStyle/>
          <a:p>
            <a:r>
              <a:rPr lang="fr-FR" dirty="0">
                <a:solidFill>
                  <a:schemeClr val="tx2"/>
                </a:solidFill>
              </a:rPr>
              <a:t>- Émissions de CO2 (kg CO2 eq/an)* du </a:t>
            </a:r>
            <a:r>
              <a:rPr lang="fr-FR" b="1" dirty="0">
                <a:solidFill>
                  <a:schemeClr val="tx2"/>
                </a:solidFill>
              </a:rPr>
              <a:t>quartier BASE - </a:t>
            </a:r>
            <a:r>
              <a:rPr lang="fr-FR" b="1" dirty="0">
                <a:solidFill>
                  <a:srgbClr val="FF0000"/>
                </a:solidFill>
              </a:rPr>
              <a:t>Résultats en ACV statique</a:t>
            </a:r>
            <a:endParaRPr lang="fr-FR" b="1" dirty="0">
              <a:solidFill>
                <a:schemeClr val="tx2"/>
              </a:solidFill>
            </a:endParaRPr>
          </a:p>
        </p:txBody>
      </p:sp>
      <p:sp>
        <p:nvSpPr>
          <p:cNvPr id="29" name="ZoneTexte 28">
            <a:extLst>
              <a:ext uri="{FF2B5EF4-FFF2-40B4-BE49-F238E27FC236}">
                <a16:creationId xmlns:a16="http://schemas.microsoft.com/office/drawing/2014/main" id="{E565EAF9-11DB-4BBF-A77D-1845940E260C}"/>
              </a:ext>
            </a:extLst>
          </p:cNvPr>
          <p:cNvSpPr txBox="1"/>
          <p:nvPr/>
        </p:nvSpPr>
        <p:spPr>
          <a:xfrm>
            <a:off x="1345570" y="6220530"/>
            <a:ext cx="8389717" cy="553998"/>
          </a:xfrm>
          <a:prstGeom prst="rect">
            <a:avLst/>
          </a:prstGeom>
          <a:solidFill>
            <a:srgbClr val="FFC000"/>
          </a:solidFill>
        </p:spPr>
        <p:txBody>
          <a:bodyPr wrap="square">
            <a:spAutoFit/>
          </a:bodyPr>
          <a:lstStyle/>
          <a:p>
            <a:pPr algn="ctr"/>
            <a:r>
              <a:rPr lang="fr-FR" sz="1500" dirty="0"/>
              <a:t>Le projet actuel émet 36,2 % d’émissions de moins que le projet de référence (BAU),</a:t>
            </a:r>
          </a:p>
          <a:p>
            <a:pPr algn="ctr"/>
            <a:r>
              <a:rPr lang="fr-FR" sz="1500" dirty="0"/>
              <a:t>45,7 % si on exclut la mobilité du périmètre d’évaluation.</a:t>
            </a:r>
          </a:p>
        </p:txBody>
      </p:sp>
      <p:pic>
        <p:nvPicPr>
          <p:cNvPr id="11" name="Image 10">
            <a:extLst>
              <a:ext uri="{FF2B5EF4-FFF2-40B4-BE49-F238E27FC236}">
                <a16:creationId xmlns:a16="http://schemas.microsoft.com/office/drawing/2014/main" id="{B2D4FA9E-5515-5D5B-838E-682B5250E17C}"/>
              </a:ext>
            </a:extLst>
          </p:cNvPr>
          <p:cNvPicPr>
            <a:picLocks noChangeAspect="1"/>
          </p:cNvPicPr>
          <p:nvPr/>
        </p:nvPicPr>
        <p:blipFill>
          <a:blip r:embed="rId4"/>
          <a:stretch>
            <a:fillRect/>
          </a:stretch>
        </p:blipFill>
        <p:spPr>
          <a:xfrm>
            <a:off x="6411558" y="1857049"/>
            <a:ext cx="4999571" cy="1241176"/>
          </a:xfrm>
          <a:prstGeom prst="rect">
            <a:avLst/>
          </a:prstGeom>
        </p:spPr>
      </p:pic>
      <p:sp>
        <p:nvSpPr>
          <p:cNvPr id="12" name="Bulle narrative : rectangle 11">
            <a:extLst>
              <a:ext uri="{FF2B5EF4-FFF2-40B4-BE49-F238E27FC236}">
                <a16:creationId xmlns:a16="http://schemas.microsoft.com/office/drawing/2014/main" id="{F4D50622-9D84-C4E4-82E6-1A4F4DDC54F0}"/>
              </a:ext>
            </a:extLst>
          </p:cNvPr>
          <p:cNvSpPr/>
          <p:nvPr/>
        </p:nvSpPr>
        <p:spPr>
          <a:xfrm>
            <a:off x="2304788" y="4876801"/>
            <a:ext cx="423209" cy="220726"/>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18%</a:t>
            </a:r>
          </a:p>
        </p:txBody>
      </p:sp>
      <p:sp>
        <p:nvSpPr>
          <p:cNvPr id="14" name="Bulle narrative : rectangle 13">
            <a:extLst>
              <a:ext uri="{FF2B5EF4-FFF2-40B4-BE49-F238E27FC236}">
                <a16:creationId xmlns:a16="http://schemas.microsoft.com/office/drawing/2014/main" id="{FD7C7842-9F81-173A-41B3-A85A9734F539}"/>
              </a:ext>
            </a:extLst>
          </p:cNvPr>
          <p:cNvSpPr/>
          <p:nvPr/>
        </p:nvSpPr>
        <p:spPr>
          <a:xfrm>
            <a:off x="3654616" y="4005944"/>
            <a:ext cx="423209" cy="220726"/>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34%</a:t>
            </a:r>
          </a:p>
        </p:txBody>
      </p:sp>
      <p:sp>
        <p:nvSpPr>
          <p:cNvPr id="15" name="Bulle narrative : rectangle 14">
            <a:extLst>
              <a:ext uri="{FF2B5EF4-FFF2-40B4-BE49-F238E27FC236}">
                <a16:creationId xmlns:a16="http://schemas.microsoft.com/office/drawing/2014/main" id="{24CEE1A4-EAB1-7C36-9FE3-B0A99119D3E1}"/>
              </a:ext>
            </a:extLst>
          </p:cNvPr>
          <p:cNvSpPr/>
          <p:nvPr/>
        </p:nvSpPr>
        <p:spPr>
          <a:xfrm>
            <a:off x="5026217" y="5389150"/>
            <a:ext cx="423209" cy="220726"/>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2%</a:t>
            </a:r>
          </a:p>
        </p:txBody>
      </p:sp>
      <p:sp>
        <p:nvSpPr>
          <p:cNvPr id="16" name="Bulle narrative : rectangle 15">
            <a:extLst>
              <a:ext uri="{FF2B5EF4-FFF2-40B4-BE49-F238E27FC236}">
                <a16:creationId xmlns:a16="http://schemas.microsoft.com/office/drawing/2014/main" id="{5E3F9E92-285E-455D-D971-57DA5A5B77D6}"/>
              </a:ext>
            </a:extLst>
          </p:cNvPr>
          <p:cNvSpPr/>
          <p:nvPr/>
        </p:nvSpPr>
        <p:spPr>
          <a:xfrm>
            <a:off x="6411558" y="5447535"/>
            <a:ext cx="423209" cy="220726"/>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8%</a:t>
            </a:r>
          </a:p>
        </p:txBody>
      </p:sp>
      <p:sp>
        <p:nvSpPr>
          <p:cNvPr id="17" name="Bulle narrative : rectangle 16">
            <a:extLst>
              <a:ext uri="{FF2B5EF4-FFF2-40B4-BE49-F238E27FC236}">
                <a16:creationId xmlns:a16="http://schemas.microsoft.com/office/drawing/2014/main" id="{39DA50B7-A814-1E5D-F866-6C15858DE3CD}"/>
              </a:ext>
            </a:extLst>
          </p:cNvPr>
          <p:cNvSpPr/>
          <p:nvPr/>
        </p:nvSpPr>
        <p:spPr>
          <a:xfrm>
            <a:off x="7826370" y="4003872"/>
            <a:ext cx="423209" cy="220726"/>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32%</a:t>
            </a:r>
          </a:p>
        </p:txBody>
      </p:sp>
      <p:sp>
        <p:nvSpPr>
          <p:cNvPr id="18" name="Bulle narrative : rectangle 17">
            <a:extLst>
              <a:ext uri="{FF2B5EF4-FFF2-40B4-BE49-F238E27FC236}">
                <a16:creationId xmlns:a16="http://schemas.microsoft.com/office/drawing/2014/main" id="{BCB686FE-25BD-EAF6-3B21-1BF6F52B3F05}"/>
              </a:ext>
            </a:extLst>
          </p:cNvPr>
          <p:cNvSpPr/>
          <p:nvPr/>
        </p:nvSpPr>
        <p:spPr>
          <a:xfrm>
            <a:off x="9227031" y="5629058"/>
            <a:ext cx="423209" cy="220726"/>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5%</a:t>
            </a:r>
          </a:p>
        </p:txBody>
      </p:sp>
      <p:sp>
        <p:nvSpPr>
          <p:cNvPr id="25" name="Bulle narrative : rectangle 24">
            <a:extLst>
              <a:ext uri="{FF2B5EF4-FFF2-40B4-BE49-F238E27FC236}">
                <a16:creationId xmlns:a16="http://schemas.microsoft.com/office/drawing/2014/main" id="{5809AC79-7627-398C-F786-C074E6F1F129}"/>
              </a:ext>
            </a:extLst>
          </p:cNvPr>
          <p:cNvSpPr/>
          <p:nvPr/>
        </p:nvSpPr>
        <p:spPr>
          <a:xfrm>
            <a:off x="1578976" y="2021119"/>
            <a:ext cx="423209" cy="220726"/>
          </a:xfrm>
          <a:prstGeom prst="wedgeRectCallout">
            <a:avLst>
              <a:gd name="adj1" fmla="val -50023"/>
              <a:gd name="adj2" fmla="val -209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41%</a:t>
            </a:r>
          </a:p>
        </p:txBody>
      </p:sp>
      <p:sp>
        <p:nvSpPr>
          <p:cNvPr id="26" name="Bulle narrative : rectangle 25">
            <a:extLst>
              <a:ext uri="{FF2B5EF4-FFF2-40B4-BE49-F238E27FC236}">
                <a16:creationId xmlns:a16="http://schemas.microsoft.com/office/drawing/2014/main" id="{E71D08D5-6182-4635-1125-D6B9626B5FDA}"/>
              </a:ext>
            </a:extLst>
          </p:cNvPr>
          <p:cNvSpPr/>
          <p:nvPr/>
        </p:nvSpPr>
        <p:spPr>
          <a:xfrm>
            <a:off x="2983235" y="3292715"/>
            <a:ext cx="423209" cy="220726"/>
          </a:xfrm>
          <a:prstGeom prst="wedgeRectCallout">
            <a:avLst>
              <a:gd name="adj1" fmla="val -50023"/>
              <a:gd name="adj2" fmla="val -209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28%</a:t>
            </a:r>
          </a:p>
        </p:txBody>
      </p:sp>
      <p:sp>
        <p:nvSpPr>
          <p:cNvPr id="27" name="Bulle narrative : rectangle 26">
            <a:extLst>
              <a:ext uri="{FF2B5EF4-FFF2-40B4-BE49-F238E27FC236}">
                <a16:creationId xmlns:a16="http://schemas.microsoft.com/office/drawing/2014/main" id="{C9D4BE97-8196-889A-31CE-A42304F02774}"/>
              </a:ext>
            </a:extLst>
          </p:cNvPr>
          <p:cNvSpPr/>
          <p:nvPr/>
        </p:nvSpPr>
        <p:spPr>
          <a:xfrm>
            <a:off x="4322661" y="5408332"/>
            <a:ext cx="423209" cy="220726"/>
          </a:xfrm>
          <a:prstGeom prst="wedgeRectCallout">
            <a:avLst>
              <a:gd name="adj1" fmla="val -50023"/>
              <a:gd name="adj2" fmla="val -209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1%</a:t>
            </a:r>
          </a:p>
        </p:txBody>
      </p:sp>
      <p:sp>
        <p:nvSpPr>
          <p:cNvPr id="28" name="Bulle narrative : rectangle 27">
            <a:extLst>
              <a:ext uri="{FF2B5EF4-FFF2-40B4-BE49-F238E27FC236}">
                <a16:creationId xmlns:a16="http://schemas.microsoft.com/office/drawing/2014/main" id="{A26D77CF-675A-3B44-35D0-43441AE6928C}"/>
              </a:ext>
            </a:extLst>
          </p:cNvPr>
          <p:cNvSpPr/>
          <p:nvPr/>
        </p:nvSpPr>
        <p:spPr>
          <a:xfrm>
            <a:off x="5749610" y="5463179"/>
            <a:ext cx="423209" cy="220726"/>
          </a:xfrm>
          <a:prstGeom prst="wedgeRectCallout">
            <a:avLst>
              <a:gd name="adj1" fmla="val -50023"/>
              <a:gd name="adj2" fmla="val -209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5%</a:t>
            </a:r>
          </a:p>
        </p:txBody>
      </p:sp>
      <p:sp>
        <p:nvSpPr>
          <p:cNvPr id="30" name="Bulle narrative : rectangle 29">
            <a:extLst>
              <a:ext uri="{FF2B5EF4-FFF2-40B4-BE49-F238E27FC236}">
                <a16:creationId xmlns:a16="http://schemas.microsoft.com/office/drawing/2014/main" id="{155BE427-2F10-EFC5-E756-67DD53B19C91}"/>
              </a:ext>
            </a:extLst>
          </p:cNvPr>
          <p:cNvSpPr/>
          <p:nvPr/>
        </p:nvSpPr>
        <p:spPr>
          <a:xfrm>
            <a:off x="7153867" y="4024924"/>
            <a:ext cx="423209" cy="220726"/>
          </a:xfrm>
          <a:prstGeom prst="wedgeRectCallout">
            <a:avLst>
              <a:gd name="adj1" fmla="val -50023"/>
              <a:gd name="adj2" fmla="val -209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20%</a:t>
            </a:r>
          </a:p>
        </p:txBody>
      </p:sp>
      <p:sp>
        <p:nvSpPr>
          <p:cNvPr id="31" name="Bulle narrative : rectangle 30">
            <a:extLst>
              <a:ext uri="{FF2B5EF4-FFF2-40B4-BE49-F238E27FC236}">
                <a16:creationId xmlns:a16="http://schemas.microsoft.com/office/drawing/2014/main" id="{A1054274-3CD9-FA88-C7D0-09FE7DDD01C1}"/>
              </a:ext>
            </a:extLst>
          </p:cNvPr>
          <p:cNvSpPr/>
          <p:nvPr/>
        </p:nvSpPr>
        <p:spPr>
          <a:xfrm>
            <a:off x="8488134" y="5629058"/>
            <a:ext cx="423209" cy="220726"/>
          </a:xfrm>
          <a:prstGeom prst="wedgeRectCallout">
            <a:avLst>
              <a:gd name="adj1" fmla="val -50023"/>
              <a:gd name="adj2" fmla="val -209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5%</a:t>
            </a:r>
          </a:p>
        </p:txBody>
      </p:sp>
      <p:sp>
        <p:nvSpPr>
          <p:cNvPr id="32" name="Bulle narrative : rectangle 31">
            <a:extLst>
              <a:ext uri="{FF2B5EF4-FFF2-40B4-BE49-F238E27FC236}">
                <a16:creationId xmlns:a16="http://schemas.microsoft.com/office/drawing/2014/main" id="{A12A4674-AD71-52B0-D25A-4C9573EE8976}"/>
              </a:ext>
            </a:extLst>
          </p:cNvPr>
          <p:cNvSpPr/>
          <p:nvPr/>
        </p:nvSpPr>
        <p:spPr>
          <a:xfrm>
            <a:off x="8488134" y="3340848"/>
            <a:ext cx="3355523" cy="294002"/>
          </a:xfrm>
          <a:prstGeom prst="wedgeRectCallout">
            <a:avLst>
              <a:gd name="adj1" fmla="val -50023"/>
              <a:gd name="adj2" fmla="val -209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Contribution à l’impact total de la référence (5,2M kg CO2 eq/an)</a:t>
            </a:r>
          </a:p>
        </p:txBody>
      </p:sp>
      <p:sp>
        <p:nvSpPr>
          <p:cNvPr id="33" name="Bulle narrative : rectangle 32">
            <a:extLst>
              <a:ext uri="{FF2B5EF4-FFF2-40B4-BE49-F238E27FC236}">
                <a16:creationId xmlns:a16="http://schemas.microsoft.com/office/drawing/2014/main" id="{207016EF-0141-E13C-8A01-F33FCE6EC8C1}"/>
              </a:ext>
            </a:extLst>
          </p:cNvPr>
          <p:cNvSpPr/>
          <p:nvPr/>
        </p:nvSpPr>
        <p:spPr>
          <a:xfrm>
            <a:off x="8498873" y="3790185"/>
            <a:ext cx="3347684" cy="294002"/>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Contribution à l’impact total du projet de BASE (3,3M kg CO2 eq/an) </a:t>
            </a:r>
          </a:p>
        </p:txBody>
      </p:sp>
    </p:spTree>
    <p:extLst>
      <p:ext uri="{BB962C8B-B14F-4D97-AF65-F5344CB8AC3E}">
        <p14:creationId xmlns:p14="http://schemas.microsoft.com/office/powerpoint/2010/main" val="262575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187A50E-D7A3-CDDA-A234-9CEE4C1451E2}"/>
              </a:ext>
            </a:extLst>
          </p:cNvPr>
          <p:cNvPicPr>
            <a:picLocks noChangeAspect="1"/>
          </p:cNvPicPr>
          <p:nvPr/>
        </p:nvPicPr>
        <p:blipFill>
          <a:blip r:embed="rId3"/>
          <a:stretch>
            <a:fillRect/>
          </a:stretch>
        </p:blipFill>
        <p:spPr>
          <a:xfrm>
            <a:off x="1192638" y="1102104"/>
            <a:ext cx="9255229" cy="4725786"/>
          </a:xfrm>
          <a:prstGeom prst="rect">
            <a:avLst/>
          </a:prstGeom>
        </p:spPr>
      </p:pic>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p:txBody>
          <a:bodyPr/>
          <a:lstStyle/>
          <a:p>
            <a:r>
              <a:rPr lang="fr-FR" u="sng" dirty="0"/>
              <a:t>Enjeux du quartier </a:t>
            </a:r>
            <a:r>
              <a:rPr lang="fr-FR" dirty="0"/>
              <a:t>– Les Prairies du Canal</a:t>
            </a:r>
            <a:br>
              <a:rPr lang="fr-FR" dirty="0"/>
            </a:br>
            <a:r>
              <a:rPr lang="fr-FR" dirty="0"/>
              <a:t>Émissions annuelles de CO2e du quartier BASE</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23</a:t>
            </a:fld>
            <a:endParaRPr lang="fr-FR"/>
          </a:p>
        </p:txBody>
      </p:sp>
      <p:sp>
        <p:nvSpPr>
          <p:cNvPr id="2" name="ZoneTexte 1">
            <a:extLst>
              <a:ext uri="{FF2B5EF4-FFF2-40B4-BE49-F238E27FC236}">
                <a16:creationId xmlns:a16="http://schemas.microsoft.com/office/drawing/2014/main" id="{DF136AA7-E884-445E-BBBB-14B9390CE7FE}"/>
              </a:ext>
            </a:extLst>
          </p:cNvPr>
          <p:cNvSpPr txBox="1"/>
          <p:nvPr/>
        </p:nvSpPr>
        <p:spPr>
          <a:xfrm>
            <a:off x="1744133" y="1076000"/>
            <a:ext cx="8415867" cy="369332"/>
          </a:xfrm>
          <a:prstGeom prst="rect">
            <a:avLst/>
          </a:prstGeom>
          <a:noFill/>
        </p:spPr>
        <p:txBody>
          <a:bodyPr wrap="square">
            <a:spAutoFit/>
          </a:bodyPr>
          <a:lstStyle/>
          <a:p>
            <a:r>
              <a:rPr lang="fr-FR" dirty="0">
                <a:solidFill>
                  <a:schemeClr val="tx2"/>
                </a:solidFill>
              </a:rPr>
              <a:t>Émissions de CO2 (kg CO2 eq/an)* du </a:t>
            </a:r>
            <a:r>
              <a:rPr lang="fr-FR" b="1" dirty="0">
                <a:solidFill>
                  <a:schemeClr val="tx2"/>
                </a:solidFill>
              </a:rPr>
              <a:t>quartier BASE - </a:t>
            </a:r>
            <a:r>
              <a:rPr lang="fr-FR" b="1" dirty="0">
                <a:solidFill>
                  <a:srgbClr val="FF0000"/>
                </a:solidFill>
              </a:rPr>
              <a:t>Résultats en ACV statique</a:t>
            </a:r>
            <a:endParaRPr lang="fr-FR" b="1" dirty="0">
              <a:solidFill>
                <a:schemeClr val="tx2"/>
              </a:solidFill>
            </a:endParaRPr>
          </a:p>
        </p:txBody>
      </p:sp>
      <p:sp>
        <p:nvSpPr>
          <p:cNvPr id="5" name="Bulle narrative : rectangle 4">
            <a:extLst>
              <a:ext uri="{FF2B5EF4-FFF2-40B4-BE49-F238E27FC236}">
                <a16:creationId xmlns:a16="http://schemas.microsoft.com/office/drawing/2014/main" id="{03394F12-6850-0AAD-8F05-4EE16D07C400}"/>
              </a:ext>
            </a:extLst>
          </p:cNvPr>
          <p:cNvSpPr/>
          <p:nvPr/>
        </p:nvSpPr>
        <p:spPr>
          <a:xfrm>
            <a:off x="1574725" y="5794360"/>
            <a:ext cx="1191676" cy="992965"/>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Reference au chauffage gaz contre</a:t>
            </a:r>
          </a:p>
          <a:p>
            <a:pPr algn="ctr"/>
            <a:r>
              <a:rPr lang="fr-FR" sz="900" dirty="0">
                <a:solidFill>
                  <a:schemeClr val="bg1">
                    <a:lumMod val="95000"/>
                  </a:schemeClr>
                </a:solidFill>
              </a:rPr>
              <a:t>Collectif à l'échelle du quartier (réseaux de chaleur </a:t>
            </a:r>
            <a:r>
              <a:rPr lang="fr-FR" sz="900" dirty="0">
                <a:solidFill>
                  <a:schemeClr val="bg1">
                    <a:lumMod val="95000"/>
                  </a:schemeClr>
                </a:solidFill>
                <a:sym typeface="Wingdings" panose="05000000000000000000" pitchFamily="2" charset="2"/>
              </a:rPr>
              <a:t> </a:t>
            </a:r>
            <a:r>
              <a:rPr lang="fr-FR" sz="900" dirty="0">
                <a:solidFill>
                  <a:schemeClr val="bg1">
                    <a:lumMod val="95000"/>
                  </a:schemeClr>
                </a:solidFill>
              </a:rPr>
              <a:t>biogaz) + performance de l’enveloppe</a:t>
            </a:r>
          </a:p>
        </p:txBody>
      </p:sp>
      <p:pic>
        <p:nvPicPr>
          <p:cNvPr id="7" name="Graphique 6" descr="Ligne fléchée : incurvée sens des aiguilles d’une montre contour">
            <a:extLst>
              <a:ext uri="{FF2B5EF4-FFF2-40B4-BE49-F238E27FC236}">
                <a16:creationId xmlns:a16="http://schemas.microsoft.com/office/drawing/2014/main" id="{E9560F58-7567-CD67-6769-D2729BD9D1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406513">
            <a:off x="2354565" y="2227781"/>
            <a:ext cx="460510" cy="460510"/>
          </a:xfrm>
          <a:prstGeom prst="rect">
            <a:avLst/>
          </a:prstGeom>
        </p:spPr>
      </p:pic>
      <p:sp>
        <p:nvSpPr>
          <p:cNvPr id="9" name="Bulle narrative : rectangle 8">
            <a:extLst>
              <a:ext uri="{FF2B5EF4-FFF2-40B4-BE49-F238E27FC236}">
                <a16:creationId xmlns:a16="http://schemas.microsoft.com/office/drawing/2014/main" id="{AE4318B3-3B07-3222-1DE6-2B94E66C0AA0}"/>
              </a:ext>
            </a:extLst>
          </p:cNvPr>
          <p:cNvSpPr/>
          <p:nvPr/>
        </p:nvSpPr>
        <p:spPr>
          <a:xfrm>
            <a:off x="2584820" y="2022306"/>
            <a:ext cx="423209" cy="225175"/>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-71%</a:t>
            </a:r>
          </a:p>
        </p:txBody>
      </p:sp>
      <p:pic>
        <p:nvPicPr>
          <p:cNvPr id="10" name="Graphique 9" descr="Ligne fléchée : incurvée sens des aiguilles d’une montre contour">
            <a:extLst>
              <a:ext uri="{FF2B5EF4-FFF2-40B4-BE49-F238E27FC236}">
                <a16:creationId xmlns:a16="http://schemas.microsoft.com/office/drawing/2014/main" id="{0E8D5B07-457B-C642-B0D5-8DD1045D92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406513">
            <a:off x="3559631" y="2395630"/>
            <a:ext cx="460510" cy="460510"/>
          </a:xfrm>
          <a:prstGeom prst="rect">
            <a:avLst/>
          </a:prstGeom>
        </p:spPr>
      </p:pic>
      <p:sp>
        <p:nvSpPr>
          <p:cNvPr id="12" name="Bulle narrative : rectangle 11">
            <a:extLst>
              <a:ext uri="{FF2B5EF4-FFF2-40B4-BE49-F238E27FC236}">
                <a16:creationId xmlns:a16="http://schemas.microsoft.com/office/drawing/2014/main" id="{40CA7D9E-A0CA-79CD-27FB-CE5BB89D08C1}"/>
              </a:ext>
            </a:extLst>
          </p:cNvPr>
          <p:cNvSpPr/>
          <p:nvPr/>
        </p:nvSpPr>
        <p:spPr>
          <a:xfrm>
            <a:off x="3789886" y="2213127"/>
            <a:ext cx="423209" cy="220726"/>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-22%</a:t>
            </a:r>
          </a:p>
        </p:txBody>
      </p:sp>
      <p:pic>
        <p:nvPicPr>
          <p:cNvPr id="13" name="Graphique 12" descr="Ligne fléchée : incurvée sens des aiguilles d’une montre contour">
            <a:extLst>
              <a:ext uri="{FF2B5EF4-FFF2-40B4-BE49-F238E27FC236}">
                <a16:creationId xmlns:a16="http://schemas.microsoft.com/office/drawing/2014/main" id="{13104559-BE40-AB60-98B9-70CF3D56CF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827819">
            <a:off x="4847411" y="4750211"/>
            <a:ext cx="460510" cy="460510"/>
          </a:xfrm>
          <a:prstGeom prst="rect">
            <a:avLst/>
          </a:prstGeom>
        </p:spPr>
      </p:pic>
      <p:sp>
        <p:nvSpPr>
          <p:cNvPr id="14" name="Bulle narrative : rectangle 13">
            <a:extLst>
              <a:ext uri="{FF2B5EF4-FFF2-40B4-BE49-F238E27FC236}">
                <a16:creationId xmlns:a16="http://schemas.microsoft.com/office/drawing/2014/main" id="{BD4DE959-D6C2-D152-14BC-2038691458E9}"/>
              </a:ext>
            </a:extLst>
          </p:cNvPr>
          <p:cNvSpPr/>
          <p:nvPr/>
        </p:nvSpPr>
        <p:spPr>
          <a:xfrm>
            <a:off x="4812445" y="4494519"/>
            <a:ext cx="423209" cy="220726"/>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17%</a:t>
            </a:r>
          </a:p>
        </p:txBody>
      </p:sp>
      <p:pic>
        <p:nvPicPr>
          <p:cNvPr id="15" name="Graphique 14" descr="Ligne fléchée : incurvée sens des aiguilles d’une montre contour">
            <a:extLst>
              <a:ext uri="{FF2B5EF4-FFF2-40B4-BE49-F238E27FC236}">
                <a16:creationId xmlns:a16="http://schemas.microsoft.com/office/drawing/2014/main" id="{63B672C1-BC3D-A2DD-DB72-007FBBE4C8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406513">
            <a:off x="9079071" y="4484990"/>
            <a:ext cx="460510" cy="460510"/>
          </a:xfrm>
          <a:prstGeom prst="rect">
            <a:avLst/>
          </a:prstGeom>
        </p:spPr>
      </p:pic>
      <p:sp>
        <p:nvSpPr>
          <p:cNvPr id="16" name="Bulle narrative : rectangle 15">
            <a:extLst>
              <a:ext uri="{FF2B5EF4-FFF2-40B4-BE49-F238E27FC236}">
                <a16:creationId xmlns:a16="http://schemas.microsoft.com/office/drawing/2014/main" id="{0292AE5C-5430-DAC5-A2FB-4821F8746F67}"/>
              </a:ext>
            </a:extLst>
          </p:cNvPr>
          <p:cNvSpPr/>
          <p:nvPr/>
        </p:nvSpPr>
        <p:spPr>
          <a:xfrm>
            <a:off x="9309326" y="4302487"/>
            <a:ext cx="423209" cy="220726"/>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-34%</a:t>
            </a:r>
          </a:p>
        </p:txBody>
      </p:sp>
      <p:sp>
        <p:nvSpPr>
          <p:cNvPr id="18" name="Bulle narrative : rectangle 17">
            <a:extLst>
              <a:ext uri="{FF2B5EF4-FFF2-40B4-BE49-F238E27FC236}">
                <a16:creationId xmlns:a16="http://schemas.microsoft.com/office/drawing/2014/main" id="{5C184F6E-7EE0-2D01-EBA0-E60EB88219AE}"/>
              </a:ext>
            </a:extLst>
          </p:cNvPr>
          <p:cNvSpPr/>
          <p:nvPr/>
        </p:nvSpPr>
        <p:spPr>
          <a:xfrm>
            <a:off x="3021418" y="5816003"/>
            <a:ext cx="1191677" cy="971322"/>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Réduction grâce aux matériaux mixtes bois béton ou bois complet</a:t>
            </a:r>
          </a:p>
        </p:txBody>
      </p:sp>
      <p:sp>
        <p:nvSpPr>
          <p:cNvPr id="20" name="Bulle narrative : rectangle 19">
            <a:extLst>
              <a:ext uri="{FF2B5EF4-FFF2-40B4-BE49-F238E27FC236}">
                <a16:creationId xmlns:a16="http://schemas.microsoft.com/office/drawing/2014/main" id="{9C29A35C-3F72-6C2D-DBFD-2AD6CD6C386D}"/>
              </a:ext>
            </a:extLst>
          </p:cNvPr>
          <p:cNvSpPr/>
          <p:nvPr/>
        </p:nvSpPr>
        <p:spPr>
          <a:xfrm>
            <a:off x="4481809" y="5822314"/>
            <a:ext cx="1265471" cy="971322"/>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Augmentation liée à l’exploitation de l’eau de pluie (impact de la cuve notamment)</a:t>
            </a:r>
          </a:p>
        </p:txBody>
      </p:sp>
      <p:sp>
        <p:nvSpPr>
          <p:cNvPr id="21" name="Bulle narrative : rectangle 20">
            <a:extLst>
              <a:ext uri="{FF2B5EF4-FFF2-40B4-BE49-F238E27FC236}">
                <a16:creationId xmlns:a16="http://schemas.microsoft.com/office/drawing/2014/main" id="{75592028-E1E9-5BE3-3F3C-B38859763E46}"/>
              </a:ext>
            </a:extLst>
          </p:cNvPr>
          <p:cNvSpPr/>
          <p:nvPr/>
        </p:nvSpPr>
        <p:spPr>
          <a:xfrm>
            <a:off x="8676590" y="5827863"/>
            <a:ext cx="1265471" cy="971322"/>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Diminution liée au réemploi in-situ des terres excavées</a:t>
            </a:r>
          </a:p>
        </p:txBody>
      </p:sp>
    </p:spTree>
    <p:extLst>
      <p:ext uri="{BB962C8B-B14F-4D97-AF65-F5344CB8AC3E}">
        <p14:creationId xmlns:p14="http://schemas.microsoft.com/office/powerpoint/2010/main" val="201399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p:txBody>
          <a:bodyPr/>
          <a:lstStyle/>
          <a:p>
            <a:r>
              <a:rPr lang="fr-FR" u="sng" dirty="0"/>
              <a:t>Enjeux du quartier </a:t>
            </a:r>
            <a:r>
              <a:rPr lang="fr-FR" dirty="0"/>
              <a:t>– Les Prairies du Canal</a:t>
            </a:r>
            <a:br>
              <a:rPr lang="fr-FR" dirty="0"/>
            </a:br>
            <a:r>
              <a:rPr lang="fr-FR" dirty="0"/>
              <a:t>Émissions annuelles de CO2e du quartier BASE</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24</a:t>
            </a:fld>
            <a:endParaRPr lang="fr-FR"/>
          </a:p>
        </p:txBody>
      </p:sp>
      <p:sp>
        <p:nvSpPr>
          <p:cNvPr id="2" name="ZoneTexte 1">
            <a:extLst>
              <a:ext uri="{FF2B5EF4-FFF2-40B4-BE49-F238E27FC236}">
                <a16:creationId xmlns:a16="http://schemas.microsoft.com/office/drawing/2014/main" id="{DF136AA7-E884-445E-BBBB-14B9390CE7FE}"/>
              </a:ext>
            </a:extLst>
          </p:cNvPr>
          <p:cNvSpPr txBox="1"/>
          <p:nvPr/>
        </p:nvSpPr>
        <p:spPr>
          <a:xfrm>
            <a:off x="1744132" y="1102126"/>
            <a:ext cx="8415867" cy="369332"/>
          </a:xfrm>
          <a:prstGeom prst="rect">
            <a:avLst/>
          </a:prstGeom>
          <a:noFill/>
        </p:spPr>
        <p:txBody>
          <a:bodyPr wrap="square">
            <a:spAutoFit/>
          </a:bodyPr>
          <a:lstStyle/>
          <a:p>
            <a:r>
              <a:rPr lang="fr-FR" dirty="0">
                <a:solidFill>
                  <a:schemeClr val="tx2"/>
                </a:solidFill>
              </a:rPr>
              <a:t>Émissions de CO2 (kg CO2 eq/an)* du </a:t>
            </a:r>
            <a:r>
              <a:rPr lang="fr-FR" b="1" dirty="0">
                <a:solidFill>
                  <a:schemeClr val="tx2"/>
                </a:solidFill>
              </a:rPr>
              <a:t>quartier BASE - </a:t>
            </a:r>
            <a:r>
              <a:rPr lang="fr-FR" b="1" dirty="0">
                <a:solidFill>
                  <a:srgbClr val="FF0000"/>
                </a:solidFill>
              </a:rPr>
              <a:t>Résultats en ACV statique</a:t>
            </a:r>
            <a:endParaRPr lang="fr-FR" b="1" dirty="0">
              <a:solidFill>
                <a:schemeClr val="tx2"/>
              </a:solidFill>
            </a:endParaRPr>
          </a:p>
        </p:txBody>
      </p:sp>
      <p:sp>
        <p:nvSpPr>
          <p:cNvPr id="38" name="ZoneTexte 37">
            <a:extLst>
              <a:ext uri="{FF2B5EF4-FFF2-40B4-BE49-F238E27FC236}">
                <a16:creationId xmlns:a16="http://schemas.microsoft.com/office/drawing/2014/main" id="{EA0B269F-5D7B-5A2D-B209-9C64C23CD5CC}"/>
              </a:ext>
            </a:extLst>
          </p:cNvPr>
          <p:cNvSpPr txBox="1"/>
          <p:nvPr/>
        </p:nvSpPr>
        <p:spPr>
          <a:xfrm>
            <a:off x="4659326" y="6173436"/>
            <a:ext cx="1292739" cy="369332"/>
          </a:xfrm>
          <a:prstGeom prst="rect">
            <a:avLst/>
          </a:prstGeom>
          <a:noFill/>
        </p:spPr>
        <p:txBody>
          <a:bodyPr wrap="square">
            <a:spAutoFit/>
          </a:bodyPr>
          <a:lstStyle/>
          <a:p>
            <a:r>
              <a:rPr lang="fr-FR" b="1" dirty="0">
                <a:solidFill>
                  <a:schemeClr val="tx2"/>
                </a:solidFill>
              </a:rPr>
              <a:t>ENERGIE</a:t>
            </a:r>
          </a:p>
        </p:txBody>
      </p:sp>
      <p:grpSp>
        <p:nvGrpSpPr>
          <p:cNvPr id="44" name="Groupe 43">
            <a:extLst>
              <a:ext uri="{FF2B5EF4-FFF2-40B4-BE49-F238E27FC236}">
                <a16:creationId xmlns:a16="http://schemas.microsoft.com/office/drawing/2014/main" id="{A2E2B80C-0C24-B967-BCE8-1918BF0BEFF1}"/>
              </a:ext>
            </a:extLst>
          </p:cNvPr>
          <p:cNvGrpSpPr/>
          <p:nvPr/>
        </p:nvGrpSpPr>
        <p:grpSpPr>
          <a:xfrm>
            <a:off x="3597784" y="1570191"/>
            <a:ext cx="3415822" cy="4504511"/>
            <a:chOff x="4028239" y="394061"/>
            <a:chExt cx="4622669" cy="6096004"/>
          </a:xfrm>
        </p:grpSpPr>
        <p:pic>
          <p:nvPicPr>
            <p:cNvPr id="41" name="Image 40">
              <a:extLst>
                <a:ext uri="{FF2B5EF4-FFF2-40B4-BE49-F238E27FC236}">
                  <a16:creationId xmlns:a16="http://schemas.microsoft.com/office/drawing/2014/main" id="{6719B0B9-BEE1-9850-A765-81551BFFCC0C}"/>
                </a:ext>
              </a:extLst>
            </p:cNvPr>
            <p:cNvPicPr>
              <a:picLocks noChangeAspect="1"/>
            </p:cNvPicPr>
            <p:nvPr/>
          </p:nvPicPr>
          <p:blipFill>
            <a:blip r:embed="rId3"/>
            <a:stretch>
              <a:fillRect/>
            </a:stretch>
          </p:blipFill>
          <p:spPr>
            <a:xfrm>
              <a:off x="4028239" y="394061"/>
              <a:ext cx="4135522" cy="6069878"/>
            </a:xfrm>
            <a:prstGeom prst="rect">
              <a:avLst/>
            </a:prstGeom>
          </p:spPr>
        </p:pic>
        <p:pic>
          <p:nvPicPr>
            <p:cNvPr id="43" name="Image 42">
              <a:extLst>
                <a:ext uri="{FF2B5EF4-FFF2-40B4-BE49-F238E27FC236}">
                  <a16:creationId xmlns:a16="http://schemas.microsoft.com/office/drawing/2014/main" id="{E72D45D6-72B6-FF6E-72BA-9C7124D31042}"/>
                </a:ext>
              </a:extLst>
            </p:cNvPr>
            <p:cNvPicPr>
              <a:picLocks noChangeAspect="1"/>
            </p:cNvPicPr>
            <p:nvPr/>
          </p:nvPicPr>
          <p:blipFill rotWithShape="1">
            <a:blip r:embed="rId4"/>
            <a:srcRect l="49784" t="49605"/>
            <a:stretch/>
          </p:blipFill>
          <p:spPr>
            <a:xfrm>
              <a:off x="6244045" y="3623261"/>
              <a:ext cx="2406863" cy="2866804"/>
            </a:xfrm>
            <a:prstGeom prst="rect">
              <a:avLst/>
            </a:prstGeom>
          </p:spPr>
        </p:pic>
      </p:grpSp>
    </p:spTree>
    <p:extLst>
      <p:ext uri="{BB962C8B-B14F-4D97-AF65-F5344CB8AC3E}">
        <p14:creationId xmlns:p14="http://schemas.microsoft.com/office/powerpoint/2010/main" val="1195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p:txBody>
          <a:bodyPr/>
          <a:lstStyle/>
          <a:p>
            <a:r>
              <a:rPr lang="fr-FR" u="sng" dirty="0"/>
              <a:t>Enjeux du quartier </a:t>
            </a:r>
            <a:r>
              <a:rPr lang="fr-FR" dirty="0"/>
              <a:t>– Les Prairies du Canal</a:t>
            </a:r>
            <a:br>
              <a:rPr lang="fr-FR" dirty="0"/>
            </a:br>
            <a:r>
              <a:rPr lang="fr-FR" dirty="0"/>
              <a:t>Émissions annuelles de CO2e du quartier BASE</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25</a:t>
            </a:fld>
            <a:endParaRPr lang="fr-FR"/>
          </a:p>
        </p:txBody>
      </p:sp>
      <p:sp>
        <p:nvSpPr>
          <p:cNvPr id="2" name="ZoneTexte 1">
            <a:extLst>
              <a:ext uri="{FF2B5EF4-FFF2-40B4-BE49-F238E27FC236}">
                <a16:creationId xmlns:a16="http://schemas.microsoft.com/office/drawing/2014/main" id="{DF136AA7-E884-445E-BBBB-14B9390CE7FE}"/>
              </a:ext>
            </a:extLst>
          </p:cNvPr>
          <p:cNvSpPr txBox="1"/>
          <p:nvPr/>
        </p:nvSpPr>
        <p:spPr>
          <a:xfrm>
            <a:off x="1744132" y="1102126"/>
            <a:ext cx="8415867" cy="369332"/>
          </a:xfrm>
          <a:prstGeom prst="rect">
            <a:avLst/>
          </a:prstGeom>
          <a:noFill/>
        </p:spPr>
        <p:txBody>
          <a:bodyPr wrap="square">
            <a:spAutoFit/>
          </a:bodyPr>
          <a:lstStyle/>
          <a:p>
            <a:r>
              <a:rPr lang="fr-FR" dirty="0">
                <a:solidFill>
                  <a:schemeClr val="tx2"/>
                </a:solidFill>
              </a:rPr>
              <a:t>Émissions de CO2 (kg CO2 eq/an)* du </a:t>
            </a:r>
            <a:r>
              <a:rPr lang="fr-FR" b="1" dirty="0">
                <a:solidFill>
                  <a:schemeClr val="tx2"/>
                </a:solidFill>
              </a:rPr>
              <a:t>quartier BASE - </a:t>
            </a:r>
            <a:r>
              <a:rPr lang="fr-FR" b="1" dirty="0">
                <a:solidFill>
                  <a:srgbClr val="FF0000"/>
                </a:solidFill>
              </a:rPr>
              <a:t>Résultats en ACV statique</a:t>
            </a:r>
            <a:endParaRPr lang="fr-FR" b="1" dirty="0">
              <a:solidFill>
                <a:schemeClr val="tx2"/>
              </a:solidFill>
            </a:endParaRPr>
          </a:p>
        </p:txBody>
      </p:sp>
      <p:sp>
        <p:nvSpPr>
          <p:cNvPr id="11" name="ZoneTexte 10">
            <a:extLst>
              <a:ext uri="{FF2B5EF4-FFF2-40B4-BE49-F238E27FC236}">
                <a16:creationId xmlns:a16="http://schemas.microsoft.com/office/drawing/2014/main" id="{D8D36596-7214-D6D2-4417-0C730274AFDB}"/>
              </a:ext>
            </a:extLst>
          </p:cNvPr>
          <p:cNvSpPr txBox="1"/>
          <p:nvPr/>
        </p:nvSpPr>
        <p:spPr>
          <a:xfrm>
            <a:off x="5643088" y="5864161"/>
            <a:ext cx="1292739" cy="369332"/>
          </a:xfrm>
          <a:prstGeom prst="rect">
            <a:avLst/>
          </a:prstGeom>
          <a:noFill/>
        </p:spPr>
        <p:txBody>
          <a:bodyPr wrap="square">
            <a:spAutoFit/>
          </a:bodyPr>
          <a:lstStyle/>
          <a:p>
            <a:r>
              <a:rPr lang="fr-FR" b="1" dirty="0">
                <a:solidFill>
                  <a:schemeClr val="tx2"/>
                </a:solidFill>
              </a:rPr>
              <a:t>ENERGIE</a:t>
            </a:r>
          </a:p>
        </p:txBody>
      </p:sp>
      <p:pic>
        <p:nvPicPr>
          <p:cNvPr id="14" name="Image 13">
            <a:extLst>
              <a:ext uri="{FF2B5EF4-FFF2-40B4-BE49-F238E27FC236}">
                <a16:creationId xmlns:a16="http://schemas.microsoft.com/office/drawing/2014/main" id="{C36F2C04-BAC1-38F2-B057-ACA4CF2EC17C}"/>
              </a:ext>
            </a:extLst>
          </p:cNvPr>
          <p:cNvPicPr>
            <a:picLocks noChangeAspect="1"/>
          </p:cNvPicPr>
          <p:nvPr/>
        </p:nvPicPr>
        <p:blipFill>
          <a:blip r:embed="rId3"/>
          <a:stretch>
            <a:fillRect/>
          </a:stretch>
        </p:blipFill>
        <p:spPr>
          <a:xfrm>
            <a:off x="296658" y="2235005"/>
            <a:ext cx="6526845" cy="3263423"/>
          </a:xfrm>
          <a:prstGeom prst="rect">
            <a:avLst/>
          </a:prstGeom>
        </p:spPr>
      </p:pic>
      <p:pic>
        <p:nvPicPr>
          <p:cNvPr id="16" name="Image 15">
            <a:extLst>
              <a:ext uri="{FF2B5EF4-FFF2-40B4-BE49-F238E27FC236}">
                <a16:creationId xmlns:a16="http://schemas.microsoft.com/office/drawing/2014/main" id="{ECA3FC99-FF70-EC57-536B-B51528B876DE}"/>
              </a:ext>
            </a:extLst>
          </p:cNvPr>
          <p:cNvPicPr>
            <a:picLocks noChangeAspect="1"/>
          </p:cNvPicPr>
          <p:nvPr/>
        </p:nvPicPr>
        <p:blipFill rotWithShape="1">
          <a:blip r:embed="rId4"/>
          <a:srcRect l="28449"/>
          <a:stretch/>
        </p:blipFill>
        <p:spPr>
          <a:xfrm>
            <a:off x="6823503" y="2334414"/>
            <a:ext cx="5131293" cy="3430338"/>
          </a:xfrm>
          <a:prstGeom prst="rect">
            <a:avLst/>
          </a:prstGeom>
        </p:spPr>
      </p:pic>
    </p:spTree>
    <p:extLst>
      <p:ext uri="{BB962C8B-B14F-4D97-AF65-F5344CB8AC3E}">
        <p14:creationId xmlns:p14="http://schemas.microsoft.com/office/powerpoint/2010/main" val="275657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p:txBody>
          <a:bodyPr/>
          <a:lstStyle/>
          <a:p>
            <a:r>
              <a:rPr lang="fr-FR" u="sng" dirty="0"/>
              <a:t>Enjeux du quartier </a:t>
            </a:r>
            <a:r>
              <a:rPr lang="fr-FR" dirty="0"/>
              <a:t>– Les Prairies du Canal</a:t>
            </a:r>
            <a:br>
              <a:rPr lang="fr-FR" dirty="0"/>
            </a:br>
            <a:r>
              <a:rPr lang="fr-FR" dirty="0"/>
              <a:t>Émissions annuelles de CO2e du quartier BASE</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26</a:t>
            </a:fld>
            <a:endParaRPr lang="fr-FR"/>
          </a:p>
        </p:txBody>
      </p:sp>
      <p:sp>
        <p:nvSpPr>
          <p:cNvPr id="2" name="ZoneTexte 1">
            <a:extLst>
              <a:ext uri="{FF2B5EF4-FFF2-40B4-BE49-F238E27FC236}">
                <a16:creationId xmlns:a16="http://schemas.microsoft.com/office/drawing/2014/main" id="{DF136AA7-E884-445E-BBBB-14B9390CE7FE}"/>
              </a:ext>
            </a:extLst>
          </p:cNvPr>
          <p:cNvSpPr txBox="1"/>
          <p:nvPr/>
        </p:nvSpPr>
        <p:spPr>
          <a:xfrm>
            <a:off x="1744132" y="1102126"/>
            <a:ext cx="8415867" cy="369332"/>
          </a:xfrm>
          <a:prstGeom prst="rect">
            <a:avLst/>
          </a:prstGeom>
          <a:noFill/>
        </p:spPr>
        <p:txBody>
          <a:bodyPr wrap="square">
            <a:spAutoFit/>
          </a:bodyPr>
          <a:lstStyle/>
          <a:p>
            <a:r>
              <a:rPr lang="fr-FR" dirty="0">
                <a:solidFill>
                  <a:schemeClr val="tx2"/>
                </a:solidFill>
              </a:rPr>
              <a:t>Émissions de CO2 (kg CO2 eq/an)* du </a:t>
            </a:r>
            <a:r>
              <a:rPr lang="fr-FR" b="1" dirty="0">
                <a:solidFill>
                  <a:schemeClr val="tx2"/>
                </a:solidFill>
              </a:rPr>
              <a:t>quartier BASE - </a:t>
            </a:r>
            <a:r>
              <a:rPr lang="fr-FR" b="1" dirty="0">
                <a:solidFill>
                  <a:srgbClr val="FF0000"/>
                </a:solidFill>
              </a:rPr>
              <a:t>Résultats en ACV statique</a:t>
            </a:r>
            <a:endParaRPr lang="fr-FR" b="1" dirty="0">
              <a:solidFill>
                <a:schemeClr val="tx2"/>
              </a:solidFill>
            </a:endParaRPr>
          </a:p>
        </p:txBody>
      </p:sp>
      <p:grpSp>
        <p:nvGrpSpPr>
          <p:cNvPr id="21" name="Groupe 20">
            <a:extLst>
              <a:ext uri="{FF2B5EF4-FFF2-40B4-BE49-F238E27FC236}">
                <a16:creationId xmlns:a16="http://schemas.microsoft.com/office/drawing/2014/main" id="{43EBB676-47B1-D2BC-BF28-DF9E992BC3B8}"/>
              </a:ext>
            </a:extLst>
          </p:cNvPr>
          <p:cNvGrpSpPr/>
          <p:nvPr/>
        </p:nvGrpSpPr>
        <p:grpSpPr>
          <a:xfrm>
            <a:off x="965388" y="1353972"/>
            <a:ext cx="8995358" cy="5318488"/>
            <a:chOff x="175275" y="1361406"/>
            <a:chExt cx="8995358" cy="5318488"/>
          </a:xfrm>
        </p:grpSpPr>
        <p:sp>
          <p:nvSpPr>
            <p:cNvPr id="14" name="ZoneTexte 13">
              <a:extLst>
                <a:ext uri="{FF2B5EF4-FFF2-40B4-BE49-F238E27FC236}">
                  <a16:creationId xmlns:a16="http://schemas.microsoft.com/office/drawing/2014/main" id="{68B0874B-0C41-27D3-C4AF-CAEA0132E030}"/>
                </a:ext>
              </a:extLst>
            </p:cNvPr>
            <p:cNvSpPr txBox="1"/>
            <p:nvPr/>
          </p:nvSpPr>
          <p:spPr>
            <a:xfrm>
              <a:off x="5514995" y="6310562"/>
              <a:ext cx="1292739" cy="369332"/>
            </a:xfrm>
            <a:prstGeom prst="rect">
              <a:avLst/>
            </a:prstGeom>
            <a:noFill/>
          </p:spPr>
          <p:txBody>
            <a:bodyPr wrap="square">
              <a:spAutoFit/>
            </a:bodyPr>
            <a:lstStyle/>
            <a:p>
              <a:r>
                <a:rPr lang="fr-FR" b="1" dirty="0">
                  <a:solidFill>
                    <a:schemeClr val="tx2"/>
                  </a:solidFill>
                </a:rPr>
                <a:t>EAU</a:t>
              </a:r>
            </a:p>
          </p:txBody>
        </p:sp>
        <p:pic>
          <p:nvPicPr>
            <p:cNvPr id="17" name="Image 16">
              <a:extLst>
                <a:ext uri="{FF2B5EF4-FFF2-40B4-BE49-F238E27FC236}">
                  <a16:creationId xmlns:a16="http://schemas.microsoft.com/office/drawing/2014/main" id="{88AA7D11-46BF-2E70-5DEC-85A9D407B40C}"/>
                </a:ext>
              </a:extLst>
            </p:cNvPr>
            <p:cNvPicPr>
              <a:picLocks noChangeAspect="1"/>
            </p:cNvPicPr>
            <p:nvPr/>
          </p:nvPicPr>
          <p:blipFill>
            <a:blip r:embed="rId3"/>
            <a:stretch>
              <a:fillRect/>
            </a:stretch>
          </p:blipFill>
          <p:spPr>
            <a:xfrm>
              <a:off x="175275" y="1448963"/>
              <a:ext cx="6401081" cy="4773967"/>
            </a:xfrm>
            <a:prstGeom prst="rect">
              <a:avLst/>
            </a:prstGeom>
          </p:spPr>
        </p:pic>
        <p:pic>
          <p:nvPicPr>
            <p:cNvPr id="20" name="Image 19">
              <a:extLst>
                <a:ext uri="{FF2B5EF4-FFF2-40B4-BE49-F238E27FC236}">
                  <a16:creationId xmlns:a16="http://schemas.microsoft.com/office/drawing/2014/main" id="{887A3693-16E3-4B64-4AC6-18A0332F41BB}"/>
                </a:ext>
              </a:extLst>
            </p:cNvPr>
            <p:cNvPicPr>
              <a:picLocks noChangeAspect="1"/>
            </p:cNvPicPr>
            <p:nvPr/>
          </p:nvPicPr>
          <p:blipFill rotWithShape="1">
            <a:blip r:embed="rId4"/>
            <a:srcRect l="64611"/>
            <a:stretch/>
          </p:blipFill>
          <p:spPr>
            <a:xfrm>
              <a:off x="6588896" y="1361406"/>
              <a:ext cx="2581737" cy="4874542"/>
            </a:xfrm>
            <a:prstGeom prst="rect">
              <a:avLst/>
            </a:prstGeom>
          </p:spPr>
        </p:pic>
      </p:grpSp>
    </p:spTree>
    <p:extLst>
      <p:ext uri="{BB962C8B-B14F-4D97-AF65-F5344CB8AC3E}">
        <p14:creationId xmlns:p14="http://schemas.microsoft.com/office/powerpoint/2010/main" val="244740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p:txBody>
          <a:bodyPr/>
          <a:lstStyle/>
          <a:p>
            <a:r>
              <a:rPr lang="fr-FR" u="sng" dirty="0"/>
              <a:t>Enjeux du quartier </a:t>
            </a:r>
            <a:r>
              <a:rPr lang="fr-FR" dirty="0"/>
              <a:t>– Les Prairies du Canal</a:t>
            </a:r>
            <a:br>
              <a:rPr lang="fr-FR" dirty="0"/>
            </a:br>
            <a:r>
              <a:rPr lang="fr-FR" dirty="0"/>
              <a:t>Émissions annuelles de CO2e du quartier BASE</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27</a:t>
            </a:fld>
            <a:endParaRPr lang="fr-FR"/>
          </a:p>
        </p:txBody>
      </p:sp>
      <p:sp>
        <p:nvSpPr>
          <p:cNvPr id="2" name="ZoneTexte 1">
            <a:extLst>
              <a:ext uri="{FF2B5EF4-FFF2-40B4-BE49-F238E27FC236}">
                <a16:creationId xmlns:a16="http://schemas.microsoft.com/office/drawing/2014/main" id="{DF136AA7-E884-445E-BBBB-14B9390CE7FE}"/>
              </a:ext>
            </a:extLst>
          </p:cNvPr>
          <p:cNvSpPr txBox="1"/>
          <p:nvPr/>
        </p:nvSpPr>
        <p:spPr>
          <a:xfrm>
            <a:off x="1744132" y="1102126"/>
            <a:ext cx="8415867" cy="369332"/>
          </a:xfrm>
          <a:prstGeom prst="rect">
            <a:avLst/>
          </a:prstGeom>
          <a:noFill/>
        </p:spPr>
        <p:txBody>
          <a:bodyPr wrap="square">
            <a:spAutoFit/>
          </a:bodyPr>
          <a:lstStyle/>
          <a:p>
            <a:r>
              <a:rPr lang="fr-FR" dirty="0">
                <a:solidFill>
                  <a:schemeClr val="tx2"/>
                </a:solidFill>
              </a:rPr>
              <a:t>Émissions de CO2 (kg CO2 eq/an)* du </a:t>
            </a:r>
            <a:r>
              <a:rPr lang="fr-FR" b="1" dirty="0">
                <a:solidFill>
                  <a:schemeClr val="tx2"/>
                </a:solidFill>
              </a:rPr>
              <a:t>quartier BASE - </a:t>
            </a:r>
            <a:r>
              <a:rPr lang="fr-FR" b="1" dirty="0">
                <a:solidFill>
                  <a:srgbClr val="FF0000"/>
                </a:solidFill>
              </a:rPr>
              <a:t>Résultats en ACV statique</a:t>
            </a:r>
            <a:endParaRPr lang="fr-FR" b="1" dirty="0">
              <a:solidFill>
                <a:schemeClr val="tx2"/>
              </a:solidFill>
            </a:endParaRPr>
          </a:p>
        </p:txBody>
      </p:sp>
      <p:sp>
        <p:nvSpPr>
          <p:cNvPr id="9" name="ZoneTexte 8">
            <a:extLst>
              <a:ext uri="{FF2B5EF4-FFF2-40B4-BE49-F238E27FC236}">
                <a16:creationId xmlns:a16="http://schemas.microsoft.com/office/drawing/2014/main" id="{DB9A74AA-3F11-4B12-AF13-EB79BB38E0E1}"/>
              </a:ext>
            </a:extLst>
          </p:cNvPr>
          <p:cNvSpPr txBox="1"/>
          <p:nvPr/>
        </p:nvSpPr>
        <p:spPr>
          <a:xfrm>
            <a:off x="5449630" y="6024789"/>
            <a:ext cx="1292739" cy="369332"/>
          </a:xfrm>
          <a:prstGeom prst="rect">
            <a:avLst/>
          </a:prstGeom>
          <a:noFill/>
        </p:spPr>
        <p:txBody>
          <a:bodyPr wrap="square">
            <a:spAutoFit/>
          </a:bodyPr>
          <a:lstStyle/>
          <a:p>
            <a:r>
              <a:rPr lang="fr-FR" b="1" dirty="0">
                <a:solidFill>
                  <a:schemeClr val="tx2"/>
                </a:solidFill>
              </a:rPr>
              <a:t>DECHETS</a:t>
            </a:r>
          </a:p>
        </p:txBody>
      </p:sp>
      <p:grpSp>
        <p:nvGrpSpPr>
          <p:cNvPr id="18" name="Groupe 17">
            <a:extLst>
              <a:ext uri="{FF2B5EF4-FFF2-40B4-BE49-F238E27FC236}">
                <a16:creationId xmlns:a16="http://schemas.microsoft.com/office/drawing/2014/main" id="{0BC66EC5-F01E-B0E2-EAF2-D306B508D388}"/>
              </a:ext>
            </a:extLst>
          </p:cNvPr>
          <p:cNvGrpSpPr/>
          <p:nvPr/>
        </p:nvGrpSpPr>
        <p:grpSpPr>
          <a:xfrm>
            <a:off x="2199398" y="1604690"/>
            <a:ext cx="6952037" cy="4286868"/>
            <a:chOff x="842557" y="1995307"/>
            <a:chExt cx="6064270" cy="3739440"/>
          </a:xfrm>
        </p:grpSpPr>
        <p:pic>
          <p:nvPicPr>
            <p:cNvPr id="14" name="Image 13">
              <a:extLst>
                <a:ext uri="{FF2B5EF4-FFF2-40B4-BE49-F238E27FC236}">
                  <a16:creationId xmlns:a16="http://schemas.microsoft.com/office/drawing/2014/main" id="{62F20412-C382-B233-010E-A0753725269E}"/>
                </a:ext>
              </a:extLst>
            </p:cNvPr>
            <p:cNvPicPr>
              <a:picLocks noChangeAspect="1"/>
            </p:cNvPicPr>
            <p:nvPr/>
          </p:nvPicPr>
          <p:blipFill rotWithShape="1">
            <a:blip r:embed="rId3"/>
            <a:srcRect l="59166"/>
            <a:stretch/>
          </p:blipFill>
          <p:spPr>
            <a:xfrm>
              <a:off x="1744132" y="1995307"/>
              <a:ext cx="2740393" cy="3739439"/>
            </a:xfrm>
            <a:prstGeom prst="rect">
              <a:avLst/>
            </a:prstGeom>
          </p:spPr>
        </p:pic>
        <p:pic>
          <p:nvPicPr>
            <p:cNvPr id="16" name="Image 15">
              <a:extLst>
                <a:ext uri="{FF2B5EF4-FFF2-40B4-BE49-F238E27FC236}">
                  <a16:creationId xmlns:a16="http://schemas.microsoft.com/office/drawing/2014/main" id="{BE425A8D-7067-3109-875C-E0C2235C979D}"/>
                </a:ext>
              </a:extLst>
            </p:cNvPr>
            <p:cNvPicPr>
              <a:picLocks noChangeAspect="1"/>
            </p:cNvPicPr>
            <p:nvPr/>
          </p:nvPicPr>
          <p:blipFill rotWithShape="1">
            <a:blip r:embed="rId4"/>
            <a:srcRect l="66103"/>
            <a:stretch/>
          </p:blipFill>
          <p:spPr>
            <a:xfrm>
              <a:off x="4484525" y="2070081"/>
              <a:ext cx="2422302" cy="3663226"/>
            </a:xfrm>
            <a:prstGeom prst="rect">
              <a:avLst/>
            </a:prstGeom>
          </p:spPr>
        </p:pic>
        <p:pic>
          <p:nvPicPr>
            <p:cNvPr id="17" name="Image 16">
              <a:extLst>
                <a:ext uri="{FF2B5EF4-FFF2-40B4-BE49-F238E27FC236}">
                  <a16:creationId xmlns:a16="http://schemas.microsoft.com/office/drawing/2014/main" id="{B62672B1-50AA-AB53-1E5B-E44C6D393A1C}"/>
                </a:ext>
              </a:extLst>
            </p:cNvPr>
            <p:cNvPicPr>
              <a:picLocks noChangeAspect="1"/>
            </p:cNvPicPr>
            <p:nvPr/>
          </p:nvPicPr>
          <p:blipFill rotWithShape="1">
            <a:blip r:embed="rId3"/>
            <a:srcRect r="86566"/>
            <a:stretch/>
          </p:blipFill>
          <p:spPr>
            <a:xfrm>
              <a:off x="842557" y="1995308"/>
              <a:ext cx="901575" cy="3739439"/>
            </a:xfrm>
            <a:prstGeom prst="rect">
              <a:avLst/>
            </a:prstGeom>
          </p:spPr>
        </p:pic>
      </p:grpSp>
    </p:spTree>
    <p:extLst>
      <p:ext uri="{BB962C8B-B14F-4D97-AF65-F5344CB8AC3E}">
        <p14:creationId xmlns:p14="http://schemas.microsoft.com/office/powerpoint/2010/main" val="428009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p:txBody>
          <a:bodyPr/>
          <a:lstStyle/>
          <a:p>
            <a:r>
              <a:rPr lang="fr-FR" u="sng" dirty="0"/>
              <a:t>Enjeux du quartier </a:t>
            </a:r>
            <a:r>
              <a:rPr lang="fr-FR" dirty="0"/>
              <a:t>– Les Prairies du Canal</a:t>
            </a:r>
            <a:br>
              <a:rPr lang="fr-FR" dirty="0"/>
            </a:br>
            <a:r>
              <a:rPr lang="fr-FR" dirty="0"/>
              <a:t>Émissions annuelles de CO2e du quartier BASE</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28</a:t>
            </a:fld>
            <a:endParaRPr lang="fr-FR"/>
          </a:p>
        </p:txBody>
      </p:sp>
      <p:sp>
        <p:nvSpPr>
          <p:cNvPr id="2" name="ZoneTexte 1">
            <a:extLst>
              <a:ext uri="{FF2B5EF4-FFF2-40B4-BE49-F238E27FC236}">
                <a16:creationId xmlns:a16="http://schemas.microsoft.com/office/drawing/2014/main" id="{DF136AA7-E884-445E-BBBB-14B9390CE7FE}"/>
              </a:ext>
            </a:extLst>
          </p:cNvPr>
          <p:cNvSpPr txBox="1"/>
          <p:nvPr/>
        </p:nvSpPr>
        <p:spPr>
          <a:xfrm>
            <a:off x="1744132" y="1102126"/>
            <a:ext cx="8415867" cy="369332"/>
          </a:xfrm>
          <a:prstGeom prst="rect">
            <a:avLst/>
          </a:prstGeom>
          <a:noFill/>
        </p:spPr>
        <p:txBody>
          <a:bodyPr wrap="square">
            <a:spAutoFit/>
          </a:bodyPr>
          <a:lstStyle/>
          <a:p>
            <a:r>
              <a:rPr lang="fr-FR" dirty="0">
                <a:solidFill>
                  <a:schemeClr val="tx2"/>
                </a:solidFill>
              </a:rPr>
              <a:t>Émissions de CO2 (kg CO2 eq/an)* du </a:t>
            </a:r>
            <a:r>
              <a:rPr lang="fr-FR" b="1" dirty="0">
                <a:solidFill>
                  <a:schemeClr val="tx2"/>
                </a:solidFill>
              </a:rPr>
              <a:t>quartier BASE - </a:t>
            </a:r>
            <a:r>
              <a:rPr lang="fr-FR" b="1" dirty="0">
                <a:solidFill>
                  <a:srgbClr val="FF0000"/>
                </a:solidFill>
              </a:rPr>
              <a:t>Résultats en ACV statique</a:t>
            </a:r>
            <a:endParaRPr lang="fr-FR" b="1" dirty="0">
              <a:solidFill>
                <a:schemeClr val="tx2"/>
              </a:solidFill>
            </a:endParaRPr>
          </a:p>
        </p:txBody>
      </p:sp>
      <p:sp>
        <p:nvSpPr>
          <p:cNvPr id="11" name="ZoneTexte 10">
            <a:extLst>
              <a:ext uri="{FF2B5EF4-FFF2-40B4-BE49-F238E27FC236}">
                <a16:creationId xmlns:a16="http://schemas.microsoft.com/office/drawing/2014/main" id="{DE41BAC5-3A31-7FBF-CA77-12D2E048ADFC}"/>
              </a:ext>
            </a:extLst>
          </p:cNvPr>
          <p:cNvSpPr txBox="1"/>
          <p:nvPr/>
        </p:nvSpPr>
        <p:spPr>
          <a:xfrm>
            <a:off x="5637170" y="5755874"/>
            <a:ext cx="1292739" cy="369332"/>
          </a:xfrm>
          <a:prstGeom prst="rect">
            <a:avLst/>
          </a:prstGeom>
          <a:noFill/>
        </p:spPr>
        <p:txBody>
          <a:bodyPr wrap="square">
            <a:spAutoFit/>
          </a:bodyPr>
          <a:lstStyle/>
          <a:p>
            <a:r>
              <a:rPr lang="fr-FR" b="1" dirty="0">
                <a:solidFill>
                  <a:schemeClr val="tx2"/>
                </a:solidFill>
              </a:rPr>
              <a:t>MOBILITE</a:t>
            </a:r>
          </a:p>
        </p:txBody>
      </p:sp>
      <p:grpSp>
        <p:nvGrpSpPr>
          <p:cNvPr id="18" name="Groupe 17">
            <a:extLst>
              <a:ext uri="{FF2B5EF4-FFF2-40B4-BE49-F238E27FC236}">
                <a16:creationId xmlns:a16="http://schemas.microsoft.com/office/drawing/2014/main" id="{1195F154-DC38-AD74-188A-DA7BDDA29838}"/>
              </a:ext>
            </a:extLst>
          </p:cNvPr>
          <p:cNvGrpSpPr/>
          <p:nvPr/>
        </p:nvGrpSpPr>
        <p:grpSpPr>
          <a:xfrm>
            <a:off x="949911" y="1722997"/>
            <a:ext cx="9534617" cy="3707271"/>
            <a:chOff x="949911" y="2439788"/>
            <a:chExt cx="7691125" cy="2990480"/>
          </a:xfrm>
        </p:grpSpPr>
        <p:pic>
          <p:nvPicPr>
            <p:cNvPr id="14" name="Image 13">
              <a:extLst>
                <a:ext uri="{FF2B5EF4-FFF2-40B4-BE49-F238E27FC236}">
                  <a16:creationId xmlns:a16="http://schemas.microsoft.com/office/drawing/2014/main" id="{AB0EB9D2-8632-8746-E6D9-09F36A540B52}"/>
                </a:ext>
              </a:extLst>
            </p:cNvPr>
            <p:cNvPicPr>
              <a:picLocks noChangeAspect="1"/>
            </p:cNvPicPr>
            <p:nvPr/>
          </p:nvPicPr>
          <p:blipFill rotWithShape="1">
            <a:blip r:embed="rId3"/>
            <a:srcRect r="90333"/>
            <a:stretch/>
          </p:blipFill>
          <p:spPr>
            <a:xfrm>
              <a:off x="949911" y="2439788"/>
              <a:ext cx="674703" cy="2990480"/>
            </a:xfrm>
            <a:prstGeom prst="rect">
              <a:avLst/>
            </a:prstGeom>
          </p:spPr>
        </p:pic>
        <p:pic>
          <p:nvPicPr>
            <p:cNvPr id="16" name="Image 15">
              <a:extLst>
                <a:ext uri="{FF2B5EF4-FFF2-40B4-BE49-F238E27FC236}">
                  <a16:creationId xmlns:a16="http://schemas.microsoft.com/office/drawing/2014/main" id="{7A65B6C0-DA66-6783-575B-E7A23F32C07B}"/>
                </a:ext>
              </a:extLst>
            </p:cNvPr>
            <p:cNvPicPr>
              <a:picLocks noChangeAspect="1"/>
            </p:cNvPicPr>
            <p:nvPr/>
          </p:nvPicPr>
          <p:blipFill rotWithShape="1">
            <a:blip r:embed="rId4"/>
            <a:srcRect l="39166"/>
            <a:stretch/>
          </p:blipFill>
          <p:spPr>
            <a:xfrm>
              <a:off x="5317703" y="3155653"/>
              <a:ext cx="3323333" cy="2249698"/>
            </a:xfrm>
            <a:prstGeom prst="rect">
              <a:avLst/>
            </a:prstGeom>
          </p:spPr>
        </p:pic>
        <p:pic>
          <p:nvPicPr>
            <p:cNvPr id="17" name="Image 16">
              <a:extLst>
                <a:ext uri="{FF2B5EF4-FFF2-40B4-BE49-F238E27FC236}">
                  <a16:creationId xmlns:a16="http://schemas.microsoft.com/office/drawing/2014/main" id="{14C6D6E8-932A-38FA-38E7-CF8E7A003ED4}"/>
                </a:ext>
              </a:extLst>
            </p:cNvPr>
            <p:cNvPicPr>
              <a:picLocks noChangeAspect="1"/>
            </p:cNvPicPr>
            <p:nvPr/>
          </p:nvPicPr>
          <p:blipFill rotWithShape="1">
            <a:blip r:embed="rId3"/>
            <a:srcRect l="32946"/>
            <a:stretch/>
          </p:blipFill>
          <p:spPr>
            <a:xfrm>
              <a:off x="1624614" y="2439788"/>
              <a:ext cx="4680053" cy="2990480"/>
            </a:xfrm>
            <a:prstGeom prst="rect">
              <a:avLst/>
            </a:prstGeom>
          </p:spPr>
        </p:pic>
      </p:grpSp>
    </p:spTree>
    <p:extLst>
      <p:ext uri="{BB962C8B-B14F-4D97-AF65-F5344CB8AC3E}">
        <p14:creationId xmlns:p14="http://schemas.microsoft.com/office/powerpoint/2010/main" val="125091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p:txBody>
          <a:bodyPr/>
          <a:lstStyle/>
          <a:p>
            <a:r>
              <a:rPr lang="fr-FR" u="sng" dirty="0"/>
              <a:t>Enjeux du quartier </a:t>
            </a:r>
            <a:r>
              <a:rPr lang="fr-FR" dirty="0"/>
              <a:t>– Les Prairies du Canal</a:t>
            </a:r>
            <a:br>
              <a:rPr lang="fr-FR" dirty="0"/>
            </a:br>
            <a:r>
              <a:rPr lang="fr-FR" dirty="0"/>
              <a:t>Émissions annuelles de CO2e du quartier BASE</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29</a:t>
            </a:fld>
            <a:endParaRPr lang="fr-FR"/>
          </a:p>
        </p:txBody>
      </p:sp>
      <p:sp>
        <p:nvSpPr>
          <p:cNvPr id="2" name="ZoneTexte 1">
            <a:extLst>
              <a:ext uri="{FF2B5EF4-FFF2-40B4-BE49-F238E27FC236}">
                <a16:creationId xmlns:a16="http://schemas.microsoft.com/office/drawing/2014/main" id="{DF136AA7-E884-445E-BBBB-14B9390CE7FE}"/>
              </a:ext>
            </a:extLst>
          </p:cNvPr>
          <p:cNvSpPr txBox="1"/>
          <p:nvPr/>
        </p:nvSpPr>
        <p:spPr>
          <a:xfrm>
            <a:off x="1744132" y="1102126"/>
            <a:ext cx="8415867" cy="369332"/>
          </a:xfrm>
          <a:prstGeom prst="rect">
            <a:avLst/>
          </a:prstGeom>
          <a:noFill/>
        </p:spPr>
        <p:txBody>
          <a:bodyPr wrap="square">
            <a:spAutoFit/>
          </a:bodyPr>
          <a:lstStyle/>
          <a:p>
            <a:r>
              <a:rPr lang="fr-FR" dirty="0">
                <a:solidFill>
                  <a:schemeClr val="tx2"/>
                </a:solidFill>
              </a:rPr>
              <a:t>Émissions de CO2 (kg CO2 eq/an)* du </a:t>
            </a:r>
            <a:r>
              <a:rPr lang="fr-FR" b="1" dirty="0">
                <a:solidFill>
                  <a:schemeClr val="tx2"/>
                </a:solidFill>
              </a:rPr>
              <a:t>quartier BASE - </a:t>
            </a:r>
            <a:r>
              <a:rPr lang="fr-FR" b="1" dirty="0">
                <a:solidFill>
                  <a:srgbClr val="FF0000"/>
                </a:solidFill>
              </a:rPr>
              <a:t>Résultats en ACV statique</a:t>
            </a:r>
            <a:endParaRPr lang="fr-FR" b="1" dirty="0">
              <a:solidFill>
                <a:schemeClr val="tx2"/>
              </a:solidFill>
            </a:endParaRPr>
          </a:p>
        </p:txBody>
      </p:sp>
      <p:sp>
        <p:nvSpPr>
          <p:cNvPr id="11" name="ZoneTexte 10">
            <a:extLst>
              <a:ext uri="{FF2B5EF4-FFF2-40B4-BE49-F238E27FC236}">
                <a16:creationId xmlns:a16="http://schemas.microsoft.com/office/drawing/2014/main" id="{0A4BE9F9-F35B-83E6-4DDA-9B474E27B41C}"/>
              </a:ext>
            </a:extLst>
          </p:cNvPr>
          <p:cNvSpPr txBox="1"/>
          <p:nvPr/>
        </p:nvSpPr>
        <p:spPr>
          <a:xfrm>
            <a:off x="5680002" y="5779853"/>
            <a:ext cx="1292739" cy="369332"/>
          </a:xfrm>
          <a:prstGeom prst="rect">
            <a:avLst/>
          </a:prstGeom>
          <a:noFill/>
        </p:spPr>
        <p:txBody>
          <a:bodyPr wrap="square">
            <a:spAutoFit/>
          </a:bodyPr>
          <a:lstStyle/>
          <a:p>
            <a:r>
              <a:rPr lang="fr-FR" b="1" dirty="0">
                <a:solidFill>
                  <a:schemeClr val="tx2"/>
                </a:solidFill>
              </a:rPr>
              <a:t>CHANTIER</a:t>
            </a:r>
          </a:p>
        </p:txBody>
      </p:sp>
      <p:grpSp>
        <p:nvGrpSpPr>
          <p:cNvPr id="18" name="Groupe 17">
            <a:extLst>
              <a:ext uri="{FF2B5EF4-FFF2-40B4-BE49-F238E27FC236}">
                <a16:creationId xmlns:a16="http://schemas.microsoft.com/office/drawing/2014/main" id="{DA01232E-97D8-C365-E513-8454B3E19713}"/>
              </a:ext>
            </a:extLst>
          </p:cNvPr>
          <p:cNvGrpSpPr/>
          <p:nvPr/>
        </p:nvGrpSpPr>
        <p:grpSpPr>
          <a:xfrm>
            <a:off x="-5476381" y="1842908"/>
            <a:ext cx="14983552" cy="3726042"/>
            <a:chOff x="-4570045" y="2271817"/>
            <a:chExt cx="13110363" cy="3260226"/>
          </a:xfrm>
        </p:grpSpPr>
        <p:pic>
          <p:nvPicPr>
            <p:cNvPr id="14" name="Image 13">
              <a:extLst>
                <a:ext uri="{FF2B5EF4-FFF2-40B4-BE49-F238E27FC236}">
                  <a16:creationId xmlns:a16="http://schemas.microsoft.com/office/drawing/2014/main" id="{71E0785F-787D-F320-CC44-BAD7C73A8C16}"/>
                </a:ext>
              </a:extLst>
            </p:cNvPr>
            <p:cNvPicPr>
              <a:picLocks noChangeAspect="1"/>
            </p:cNvPicPr>
            <p:nvPr/>
          </p:nvPicPr>
          <p:blipFill rotWithShape="1">
            <a:blip r:embed="rId3"/>
            <a:srcRect l="58798"/>
            <a:stretch/>
          </p:blipFill>
          <p:spPr>
            <a:xfrm>
              <a:off x="2963223" y="2328435"/>
              <a:ext cx="3132777" cy="3168095"/>
            </a:xfrm>
            <a:prstGeom prst="rect">
              <a:avLst/>
            </a:prstGeom>
          </p:spPr>
        </p:pic>
        <p:pic>
          <p:nvPicPr>
            <p:cNvPr id="16" name="Image 15">
              <a:extLst>
                <a:ext uri="{FF2B5EF4-FFF2-40B4-BE49-F238E27FC236}">
                  <a16:creationId xmlns:a16="http://schemas.microsoft.com/office/drawing/2014/main" id="{9814A084-A082-D9E8-460F-80BE3F568AEE}"/>
                </a:ext>
              </a:extLst>
            </p:cNvPr>
            <p:cNvPicPr>
              <a:picLocks noChangeAspect="1"/>
            </p:cNvPicPr>
            <p:nvPr/>
          </p:nvPicPr>
          <p:blipFill rotWithShape="1">
            <a:blip r:embed="rId4"/>
            <a:srcRect l="64851"/>
            <a:stretch/>
          </p:blipFill>
          <p:spPr>
            <a:xfrm>
              <a:off x="5850384" y="2271817"/>
              <a:ext cx="2689934" cy="3260226"/>
            </a:xfrm>
            <a:prstGeom prst="rect">
              <a:avLst/>
            </a:prstGeom>
          </p:spPr>
        </p:pic>
        <p:pic>
          <p:nvPicPr>
            <p:cNvPr id="17" name="Image 16">
              <a:extLst>
                <a:ext uri="{FF2B5EF4-FFF2-40B4-BE49-F238E27FC236}">
                  <a16:creationId xmlns:a16="http://schemas.microsoft.com/office/drawing/2014/main" id="{79D95DB6-DF33-182A-A25B-1322757DC3B3}"/>
                </a:ext>
              </a:extLst>
            </p:cNvPr>
            <p:cNvPicPr>
              <a:picLocks noChangeAspect="1"/>
            </p:cNvPicPr>
            <p:nvPr/>
          </p:nvPicPr>
          <p:blipFill rotWithShape="1">
            <a:blip r:embed="rId3"/>
            <a:srcRect l="-88386" t="280" r="88386" b="-280"/>
            <a:stretch/>
          </p:blipFill>
          <p:spPr>
            <a:xfrm>
              <a:off x="-4570045" y="2337314"/>
              <a:ext cx="7603428" cy="3168095"/>
            </a:xfrm>
            <a:prstGeom prst="rect">
              <a:avLst/>
            </a:prstGeom>
          </p:spPr>
        </p:pic>
      </p:grpSp>
    </p:spTree>
    <p:extLst>
      <p:ext uri="{BB962C8B-B14F-4D97-AF65-F5344CB8AC3E}">
        <p14:creationId xmlns:p14="http://schemas.microsoft.com/office/powerpoint/2010/main" val="2104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415C-912E-4CBD-BD73-B690B38AD16A}"/>
              </a:ext>
            </a:extLst>
          </p:cNvPr>
          <p:cNvSpPr>
            <a:spLocks noGrp="1"/>
          </p:cNvSpPr>
          <p:nvPr>
            <p:ph type="title"/>
          </p:nvPr>
        </p:nvSpPr>
        <p:spPr/>
        <p:txBody>
          <a:bodyPr lIns="91440" tIns="45720" rIns="91440" bIns="45720" anchor="ctr"/>
          <a:lstStyle/>
          <a:p>
            <a:r>
              <a:rPr lang="fr-FR">
                <a:latin typeface="Verdana"/>
                <a:ea typeface="Verdana"/>
                <a:cs typeface="Quire Sans"/>
              </a:rPr>
              <a:t>Définitions</a:t>
            </a:r>
            <a:endParaRPr lang="fr-FR"/>
          </a:p>
        </p:txBody>
      </p:sp>
      <p:sp>
        <p:nvSpPr>
          <p:cNvPr id="3" name="Slide Number Placeholder 2">
            <a:extLst>
              <a:ext uri="{FF2B5EF4-FFF2-40B4-BE49-F238E27FC236}">
                <a16:creationId xmlns:a16="http://schemas.microsoft.com/office/drawing/2014/main" id="{FF97221D-9BDD-4DF9-8D43-58ED0E84E83A}"/>
              </a:ext>
            </a:extLst>
          </p:cNvPr>
          <p:cNvSpPr>
            <a:spLocks noGrp="1"/>
          </p:cNvSpPr>
          <p:nvPr>
            <p:ph type="sldNum" sz="quarter" idx="12"/>
          </p:nvPr>
        </p:nvSpPr>
        <p:spPr/>
        <p:txBody>
          <a:bodyPr/>
          <a:lstStyle/>
          <a:p>
            <a:fld id="{3D54AD21-ED53-4642-9D88-F446F82B4B1C}" type="slidenum">
              <a:rPr lang="fr-FR" smtClean="0"/>
              <a:pPr/>
              <a:t>3</a:t>
            </a:fld>
            <a:endParaRPr lang="fr-FR"/>
          </a:p>
        </p:txBody>
      </p:sp>
      <p:sp>
        <p:nvSpPr>
          <p:cNvPr id="4" name="Content Placeholder 3">
            <a:extLst>
              <a:ext uri="{FF2B5EF4-FFF2-40B4-BE49-F238E27FC236}">
                <a16:creationId xmlns:a16="http://schemas.microsoft.com/office/drawing/2014/main" id="{F36CAFE0-1D4F-4623-BBFB-F4C70B425940}"/>
              </a:ext>
            </a:extLst>
          </p:cNvPr>
          <p:cNvSpPr>
            <a:spLocks noGrp="1"/>
          </p:cNvSpPr>
          <p:nvPr>
            <p:ph idx="1"/>
          </p:nvPr>
        </p:nvSpPr>
        <p:spPr>
          <a:xfrm>
            <a:off x="296658" y="1222375"/>
            <a:ext cx="11072382" cy="5461000"/>
          </a:xfrm>
        </p:spPr>
        <p:txBody>
          <a:bodyPr lIns="91440" tIns="45720" rIns="91440" bIns="45720" anchor="t"/>
          <a:lstStyle/>
          <a:p>
            <a:r>
              <a:rPr lang="fr-FR" b="1" dirty="0">
                <a:solidFill>
                  <a:schemeClr val="tx1"/>
                </a:solidFill>
                <a:cs typeface="Calibri"/>
              </a:rPr>
              <a:t>Quartier de base : </a:t>
            </a:r>
            <a:r>
              <a:rPr lang="fr-FR" dirty="0">
                <a:solidFill>
                  <a:schemeClr val="tx1"/>
                </a:solidFill>
                <a:cs typeface="Calibri"/>
              </a:rPr>
              <a:t>projet de quartier tel qu’il a été défini initialement par l’aménageur </a:t>
            </a:r>
          </a:p>
          <a:p>
            <a:r>
              <a:rPr lang="fr-FR" b="1" dirty="0">
                <a:solidFill>
                  <a:schemeClr val="tx1"/>
                </a:solidFill>
                <a:cs typeface="Calibri"/>
              </a:rPr>
              <a:t>Quartier de référence ou scénario « BAU » : </a:t>
            </a:r>
            <a:r>
              <a:rPr lang="fr-FR" dirty="0">
                <a:solidFill>
                  <a:schemeClr val="tx1"/>
                </a:solidFill>
                <a:cs typeface="Calibri"/>
              </a:rPr>
              <a:t>quartier avec le même programme, le même contexte (dont la localisation) et les mêmes fonctions urbaines que le quartier de base, sur lequel une stratégie de référence (à un niveau qualifié de « Business as Usual ») est appliquée</a:t>
            </a:r>
          </a:p>
          <a:p>
            <a:r>
              <a:rPr lang="fr-FR" b="1" dirty="0">
                <a:solidFill>
                  <a:schemeClr val="tx1"/>
                </a:solidFill>
                <a:cs typeface="Calibri"/>
              </a:rPr>
              <a:t>Variante ou scénario alternatif :</a:t>
            </a:r>
            <a:r>
              <a:rPr lang="fr-FR" dirty="0">
                <a:solidFill>
                  <a:schemeClr val="tx1"/>
                </a:solidFill>
                <a:cs typeface="Calibri"/>
              </a:rPr>
              <a:t> quartier avec le même programme, le même contexte (dont la localisation) et les mêmes fonctions urbaines que le quartier de base, sur lequel une stratégie différente est appliquée en vue d’améliorer le bilan environnemental du quartier de base</a:t>
            </a:r>
          </a:p>
        </p:txBody>
      </p:sp>
    </p:spTree>
    <p:extLst>
      <p:ext uri="{BB962C8B-B14F-4D97-AF65-F5344CB8AC3E}">
        <p14:creationId xmlns:p14="http://schemas.microsoft.com/office/powerpoint/2010/main" val="189600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p:txBody>
          <a:bodyPr/>
          <a:lstStyle/>
          <a:p>
            <a:r>
              <a:rPr lang="fr-FR" u="sng" dirty="0"/>
              <a:t>Enjeux du quartier </a:t>
            </a:r>
            <a:r>
              <a:rPr lang="fr-FR" dirty="0"/>
              <a:t>– Les Prairies du Canal</a:t>
            </a:r>
            <a:br>
              <a:rPr lang="fr-FR" dirty="0"/>
            </a:br>
            <a:r>
              <a:rPr lang="fr-FR" dirty="0"/>
              <a:t>Émissions annuelles de CO2e du quartier BASE</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30</a:t>
            </a:fld>
            <a:endParaRPr lang="fr-FR"/>
          </a:p>
        </p:txBody>
      </p:sp>
      <p:graphicFrame>
        <p:nvGraphicFramePr>
          <p:cNvPr id="4" name="Tableau 4">
            <a:extLst>
              <a:ext uri="{FF2B5EF4-FFF2-40B4-BE49-F238E27FC236}">
                <a16:creationId xmlns:a16="http://schemas.microsoft.com/office/drawing/2014/main" id="{6461FD49-38A9-C23F-4BB9-91693F87EC39}"/>
              </a:ext>
            </a:extLst>
          </p:cNvPr>
          <p:cNvGraphicFramePr>
            <a:graphicFrameLocks noGrp="1"/>
          </p:cNvGraphicFramePr>
          <p:nvPr>
            <p:extLst>
              <p:ext uri="{D42A27DB-BD31-4B8C-83A1-F6EECF244321}">
                <p14:modId xmlns:p14="http://schemas.microsoft.com/office/powerpoint/2010/main" val="1865473302"/>
              </p:ext>
            </p:extLst>
          </p:nvPr>
        </p:nvGraphicFramePr>
        <p:xfrm>
          <a:off x="734828" y="2644070"/>
          <a:ext cx="4876800" cy="2966720"/>
        </p:xfrm>
        <a:graphic>
          <a:graphicData uri="http://schemas.openxmlformats.org/drawingml/2006/table">
            <a:tbl>
              <a:tblPr firstRow="1" bandRow="1">
                <a:tableStyleId>{5C22544A-7EE6-4342-B048-85BDC9FD1C3A}</a:tableStyleId>
              </a:tblPr>
              <a:tblGrid>
                <a:gridCol w="1870149">
                  <a:extLst>
                    <a:ext uri="{9D8B030D-6E8A-4147-A177-3AD203B41FA5}">
                      <a16:colId xmlns:a16="http://schemas.microsoft.com/office/drawing/2014/main" val="676126639"/>
                    </a:ext>
                  </a:extLst>
                </a:gridCol>
                <a:gridCol w="1562986">
                  <a:extLst>
                    <a:ext uri="{9D8B030D-6E8A-4147-A177-3AD203B41FA5}">
                      <a16:colId xmlns:a16="http://schemas.microsoft.com/office/drawing/2014/main" val="4052320845"/>
                    </a:ext>
                  </a:extLst>
                </a:gridCol>
                <a:gridCol w="1443665">
                  <a:extLst>
                    <a:ext uri="{9D8B030D-6E8A-4147-A177-3AD203B41FA5}">
                      <a16:colId xmlns:a16="http://schemas.microsoft.com/office/drawing/2014/main" val="1151838715"/>
                    </a:ext>
                  </a:extLst>
                </a:gridCol>
              </a:tblGrid>
              <a:tr h="370840">
                <a:tc>
                  <a:txBody>
                    <a:bodyPr/>
                    <a:lstStyle/>
                    <a:p>
                      <a:pPr algn="ctr"/>
                      <a:r>
                        <a:rPr lang="fr-FR" dirty="0"/>
                        <a:t>Services urbains</a:t>
                      </a:r>
                    </a:p>
                  </a:txBody>
                  <a:tcPr/>
                </a:tc>
                <a:tc>
                  <a:txBody>
                    <a:bodyPr/>
                    <a:lstStyle/>
                    <a:p>
                      <a:pPr algn="ctr"/>
                      <a:r>
                        <a:rPr lang="fr-FR" dirty="0"/>
                        <a:t>Projet</a:t>
                      </a:r>
                    </a:p>
                  </a:txBody>
                  <a:tcPr/>
                </a:tc>
                <a:tc>
                  <a:txBody>
                    <a:bodyPr/>
                    <a:lstStyle/>
                    <a:p>
                      <a:pPr algn="ctr"/>
                      <a:r>
                        <a:rPr lang="fr-FR" dirty="0"/>
                        <a:t>Référence</a:t>
                      </a:r>
                    </a:p>
                  </a:txBody>
                  <a:tcPr/>
                </a:tc>
                <a:extLst>
                  <a:ext uri="{0D108BD9-81ED-4DB2-BD59-A6C34878D82A}">
                    <a16:rowId xmlns:a16="http://schemas.microsoft.com/office/drawing/2014/main" val="2880188928"/>
                  </a:ext>
                </a:extLst>
              </a:tr>
              <a:tr h="370840">
                <a:tc>
                  <a:txBody>
                    <a:bodyPr/>
                    <a:lstStyle/>
                    <a:p>
                      <a:pPr algn="l" fontAlgn="b"/>
                      <a:r>
                        <a:rPr lang="fr-FR" sz="1800" kern="1200" dirty="0">
                          <a:solidFill>
                            <a:schemeClr val="tx1"/>
                          </a:solidFill>
                          <a:latin typeface="+mn-lt"/>
                          <a:ea typeface="+mn-ea"/>
                          <a:cs typeface="+mn-cs"/>
                        </a:rPr>
                        <a:t>Energie</a:t>
                      </a:r>
                    </a:p>
                  </a:txBody>
                  <a:tcPr marL="7620" marR="7620" marT="7620" marB="0" anchor="b"/>
                </a:tc>
                <a:tc>
                  <a:txBody>
                    <a:bodyPr/>
                    <a:lstStyle/>
                    <a:p>
                      <a:pPr algn="r" fontAlgn="b"/>
                      <a:r>
                        <a:rPr lang="fr-FR" sz="1800" kern="1200" dirty="0">
                          <a:solidFill>
                            <a:schemeClr val="tx1"/>
                          </a:solidFill>
                          <a:latin typeface="+mn-lt"/>
                          <a:ea typeface="+mn-ea"/>
                          <a:cs typeface="+mn-cs"/>
                        </a:rPr>
                        <a:t>0.62</a:t>
                      </a:r>
                    </a:p>
                  </a:txBody>
                  <a:tcPr marL="7620" marR="7620" marT="7620" marB="0" anchor="b"/>
                </a:tc>
                <a:tc>
                  <a:txBody>
                    <a:bodyPr/>
                    <a:lstStyle/>
                    <a:p>
                      <a:pPr algn="r" fontAlgn="b"/>
                      <a:r>
                        <a:rPr lang="fr-FR" sz="1800" kern="1200" dirty="0">
                          <a:solidFill>
                            <a:schemeClr val="tx1"/>
                          </a:solidFill>
                          <a:latin typeface="+mn-lt"/>
                          <a:ea typeface="+mn-ea"/>
                          <a:cs typeface="+mn-cs"/>
                        </a:rPr>
                        <a:t>2.13</a:t>
                      </a:r>
                    </a:p>
                  </a:txBody>
                  <a:tcPr marL="7620" marR="7620" marT="7620" marB="0" anchor="b"/>
                </a:tc>
                <a:extLst>
                  <a:ext uri="{0D108BD9-81ED-4DB2-BD59-A6C34878D82A}">
                    <a16:rowId xmlns:a16="http://schemas.microsoft.com/office/drawing/2014/main" val="548999546"/>
                  </a:ext>
                </a:extLst>
              </a:tr>
              <a:tr h="370840">
                <a:tc>
                  <a:txBody>
                    <a:bodyPr/>
                    <a:lstStyle/>
                    <a:p>
                      <a:pPr algn="l" fontAlgn="b"/>
                      <a:r>
                        <a:rPr lang="fr-FR" sz="1800" kern="1200" dirty="0">
                          <a:solidFill>
                            <a:schemeClr val="tx1"/>
                          </a:solidFill>
                          <a:latin typeface="+mn-lt"/>
                          <a:ea typeface="+mn-ea"/>
                          <a:cs typeface="+mn-cs"/>
                        </a:rPr>
                        <a:t>PDCE</a:t>
                      </a:r>
                    </a:p>
                  </a:txBody>
                  <a:tcPr marL="7620" marR="7620" marT="7620" marB="0" anchor="b"/>
                </a:tc>
                <a:tc>
                  <a:txBody>
                    <a:bodyPr/>
                    <a:lstStyle/>
                    <a:p>
                      <a:pPr algn="r" fontAlgn="b"/>
                      <a:r>
                        <a:rPr lang="fr-FR" sz="1800" kern="1200" dirty="0">
                          <a:solidFill>
                            <a:schemeClr val="tx1"/>
                          </a:solidFill>
                          <a:latin typeface="+mn-lt"/>
                          <a:ea typeface="+mn-ea"/>
                          <a:cs typeface="+mn-cs"/>
                        </a:rPr>
                        <a:t>1.13</a:t>
                      </a:r>
                    </a:p>
                  </a:txBody>
                  <a:tcPr marL="7620" marR="7620" marT="7620" marB="0" anchor="b"/>
                </a:tc>
                <a:tc>
                  <a:txBody>
                    <a:bodyPr/>
                    <a:lstStyle/>
                    <a:p>
                      <a:pPr algn="r" fontAlgn="b"/>
                      <a:r>
                        <a:rPr lang="fr-FR" sz="1800" kern="1200" dirty="0">
                          <a:solidFill>
                            <a:schemeClr val="tx1"/>
                          </a:solidFill>
                          <a:latin typeface="+mn-lt"/>
                          <a:ea typeface="+mn-ea"/>
                          <a:cs typeface="+mn-cs"/>
                        </a:rPr>
                        <a:t>1.44</a:t>
                      </a:r>
                    </a:p>
                  </a:txBody>
                  <a:tcPr marL="7620" marR="7620" marT="7620" marB="0" anchor="b"/>
                </a:tc>
                <a:extLst>
                  <a:ext uri="{0D108BD9-81ED-4DB2-BD59-A6C34878D82A}">
                    <a16:rowId xmlns:a16="http://schemas.microsoft.com/office/drawing/2014/main" val="3088918410"/>
                  </a:ext>
                </a:extLst>
              </a:tr>
              <a:tr h="370840">
                <a:tc>
                  <a:txBody>
                    <a:bodyPr/>
                    <a:lstStyle/>
                    <a:p>
                      <a:pPr algn="l" fontAlgn="b"/>
                      <a:r>
                        <a:rPr lang="fr-FR" sz="1800" kern="1200" dirty="0">
                          <a:solidFill>
                            <a:schemeClr val="tx1"/>
                          </a:solidFill>
                          <a:latin typeface="+mn-lt"/>
                          <a:ea typeface="+mn-ea"/>
                          <a:cs typeface="+mn-cs"/>
                        </a:rPr>
                        <a:t>Eau</a:t>
                      </a:r>
                    </a:p>
                  </a:txBody>
                  <a:tcPr marL="7620" marR="7620" marT="7620" marB="0" anchor="b"/>
                </a:tc>
                <a:tc>
                  <a:txBody>
                    <a:bodyPr/>
                    <a:lstStyle/>
                    <a:p>
                      <a:pPr algn="r" fontAlgn="b"/>
                      <a:r>
                        <a:rPr lang="fr-FR" sz="1800" kern="1200" dirty="0">
                          <a:solidFill>
                            <a:schemeClr val="tx1"/>
                          </a:solidFill>
                          <a:latin typeface="+mn-lt"/>
                          <a:ea typeface="+mn-ea"/>
                          <a:cs typeface="+mn-cs"/>
                        </a:rPr>
                        <a:t>0.06</a:t>
                      </a:r>
                    </a:p>
                  </a:txBody>
                  <a:tcPr marL="7620" marR="7620" marT="7620" marB="0" anchor="b"/>
                </a:tc>
                <a:tc>
                  <a:txBody>
                    <a:bodyPr/>
                    <a:lstStyle/>
                    <a:p>
                      <a:pPr algn="r" fontAlgn="b"/>
                      <a:r>
                        <a:rPr lang="fr-FR" sz="1800" kern="1200" dirty="0">
                          <a:solidFill>
                            <a:schemeClr val="tx1"/>
                          </a:solidFill>
                          <a:latin typeface="+mn-lt"/>
                          <a:ea typeface="+mn-ea"/>
                          <a:cs typeface="+mn-cs"/>
                        </a:rPr>
                        <a:t>0.05</a:t>
                      </a:r>
                    </a:p>
                  </a:txBody>
                  <a:tcPr marL="7620" marR="7620" marT="7620" marB="0" anchor="b"/>
                </a:tc>
                <a:extLst>
                  <a:ext uri="{0D108BD9-81ED-4DB2-BD59-A6C34878D82A}">
                    <a16:rowId xmlns:a16="http://schemas.microsoft.com/office/drawing/2014/main" val="965366195"/>
                  </a:ext>
                </a:extLst>
              </a:tr>
              <a:tr h="370840">
                <a:tc>
                  <a:txBody>
                    <a:bodyPr/>
                    <a:lstStyle/>
                    <a:p>
                      <a:pPr algn="l" fontAlgn="b"/>
                      <a:r>
                        <a:rPr lang="fr-FR" sz="1800" kern="1200" dirty="0">
                          <a:solidFill>
                            <a:schemeClr val="tx1"/>
                          </a:solidFill>
                          <a:latin typeface="+mn-lt"/>
                          <a:ea typeface="+mn-ea"/>
                          <a:cs typeface="+mn-cs"/>
                        </a:rPr>
                        <a:t>Déchets</a:t>
                      </a:r>
                    </a:p>
                  </a:txBody>
                  <a:tcPr marL="7620" marR="7620" marT="7620" marB="0" anchor="b"/>
                </a:tc>
                <a:tc>
                  <a:txBody>
                    <a:bodyPr/>
                    <a:lstStyle/>
                    <a:p>
                      <a:pPr algn="r" fontAlgn="b"/>
                      <a:r>
                        <a:rPr lang="fr-FR" sz="1800" kern="1200" dirty="0">
                          <a:solidFill>
                            <a:schemeClr val="tx1"/>
                          </a:solidFill>
                          <a:latin typeface="+mn-lt"/>
                          <a:ea typeface="+mn-ea"/>
                          <a:cs typeface="+mn-cs"/>
                        </a:rPr>
                        <a:t>0.27</a:t>
                      </a:r>
                    </a:p>
                  </a:txBody>
                  <a:tcPr marL="7620" marR="7620" marT="7620" marB="0" anchor="b"/>
                </a:tc>
                <a:tc>
                  <a:txBody>
                    <a:bodyPr/>
                    <a:lstStyle/>
                    <a:p>
                      <a:pPr algn="r" fontAlgn="b"/>
                      <a:r>
                        <a:rPr lang="fr-FR" sz="1800" kern="1200" dirty="0">
                          <a:solidFill>
                            <a:schemeClr val="tx1"/>
                          </a:solidFill>
                          <a:latin typeface="+mn-lt"/>
                          <a:ea typeface="+mn-ea"/>
                          <a:cs typeface="+mn-cs"/>
                        </a:rPr>
                        <a:t>0.27</a:t>
                      </a:r>
                    </a:p>
                  </a:txBody>
                  <a:tcPr marL="7620" marR="7620" marT="7620" marB="0" anchor="b"/>
                </a:tc>
                <a:extLst>
                  <a:ext uri="{0D108BD9-81ED-4DB2-BD59-A6C34878D82A}">
                    <a16:rowId xmlns:a16="http://schemas.microsoft.com/office/drawing/2014/main" val="4276881617"/>
                  </a:ext>
                </a:extLst>
              </a:tr>
              <a:tr h="370840">
                <a:tc>
                  <a:txBody>
                    <a:bodyPr/>
                    <a:lstStyle/>
                    <a:p>
                      <a:pPr algn="l" fontAlgn="b"/>
                      <a:r>
                        <a:rPr lang="fr-FR" sz="1800" kern="1200" dirty="0">
                          <a:solidFill>
                            <a:schemeClr val="tx1"/>
                          </a:solidFill>
                          <a:latin typeface="+mn-lt"/>
                          <a:ea typeface="+mn-ea"/>
                          <a:cs typeface="+mn-cs"/>
                        </a:rPr>
                        <a:t>Mobilité</a:t>
                      </a:r>
                    </a:p>
                  </a:txBody>
                  <a:tcPr marL="7620" marR="7620" marT="7620" marB="0" anchor="b"/>
                </a:tc>
                <a:tc>
                  <a:txBody>
                    <a:bodyPr/>
                    <a:lstStyle/>
                    <a:p>
                      <a:pPr algn="r" fontAlgn="b"/>
                      <a:r>
                        <a:rPr lang="fr-FR" sz="1800" kern="1200" dirty="0">
                          <a:solidFill>
                            <a:schemeClr val="tx1"/>
                          </a:solidFill>
                          <a:latin typeface="+mn-lt"/>
                          <a:ea typeface="+mn-ea"/>
                          <a:cs typeface="+mn-cs"/>
                        </a:rPr>
                        <a:t>1.08</a:t>
                      </a:r>
                    </a:p>
                  </a:txBody>
                  <a:tcPr marL="7620" marR="7620" marT="7620" marB="0" anchor="b"/>
                </a:tc>
                <a:tc>
                  <a:txBody>
                    <a:bodyPr/>
                    <a:lstStyle/>
                    <a:p>
                      <a:pPr algn="r" fontAlgn="b"/>
                      <a:r>
                        <a:rPr lang="fr-FR" sz="1800" kern="1200" dirty="0">
                          <a:solidFill>
                            <a:schemeClr val="tx1"/>
                          </a:solidFill>
                          <a:latin typeface="+mn-lt"/>
                          <a:ea typeface="+mn-ea"/>
                          <a:cs typeface="+mn-cs"/>
                        </a:rPr>
                        <a:t>1.07</a:t>
                      </a:r>
                    </a:p>
                  </a:txBody>
                  <a:tcPr marL="7620" marR="7620" marT="7620" marB="0" anchor="b"/>
                </a:tc>
                <a:extLst>
                  <a:ext uri="{0D108BD9-81ED-4DB2-BD59-A6C34878D82A}">
                    <a16:rowId xmlns:a16="http://schemas.microsoft.com/office/drawing/2014/main" val="1929011382"/>
                  </a:ext>
                </a:extLst>
              </a:tr>
              <a:tr h="370840">
                <a:tc>
                  <a:txBody>
                    <a:bodyPr/>
                    <a:lstStyle/>
                    <a:p>
                      <a:pPr algn="l" fontAlgn="b"/>
                      <a:r>
                        <a:rPr lang="fr-FR" sz="1800" kern="1200" dirty="0">
                          <a:solidFill>
                            <a:schemeClr val="tx1"/>
                          </a:solidFill>
                          <a:latin typeface="+mn-lt"/>
                          <a:ea typeface="+mn-ea"/>
                          <a:cs typeface="+mn-cs"/>
                        </a:rPr>
                        <a:t>Chantier</a:t>
                      </a:r>
                    </a:p>
                  </a:txBody>
                  <a:tcPr marL="7620" marR="7620" marT="7620" marB="0" anchor="b"/>
                </a:tc>
                <a:tc>
                  <a:txBody>
                    <a:bodyPr/>
                    <a:lstStyle/>
                    <a:p>
                      <a:pPr algn="r" fontAlgn="b"/>
                      <a:r>
                        <a:rPr lang="fr-FR" sz="1800" kern="1200" dirty="0">
                          <a:solidFill>
                            <a:schemeClr val="tx1"/>
                          </a:solidFill>
                          <a:latin typeface="+mn-lt"/>
                          <a:ea typeface="+mn-ea"/>
                          <a:cs typeface="+mn-cs"/>
                        </a:rPr>
                        <a:t>0.18</a:t>
                      </a:r>
                    </a:p>
                  </a:txBody>
                  <a:tcPr marL="7620" marR="7620" marT="7620" marB="0" anchor="b"/>
                </a:tc>
                <a:tc>
                  <a:txBody>
                    <a:bodyPr/>
                    <a:lstStyle/>
                    <a:p>
                      <a:pPr algn="r" fontAlgn="b"/>
                      <a:r>
                        <a:rPr lang="fr-FR" sz="1800" kern="1200" dirty="0">
                          <a:solidFill>
                            <a:schemeClr val="tx1"/>
                          </a:solidFill>
                          <a:latin typeface="+mn-lt"/>
                          <a:ea typeface="+mn-ea"/>
                          <a:cs typeface="+mn-cs"/>
                        </a:rPr>
                        <a:t>0.27</a:t>
                      </a:r>
                    </a:p>
                  </a:txBody>
                  <a:tcPr marL="7620" marR="7620" marT="7620" marB="0" anchor="b"/>
                </a:tc>
                <a:extLst>
                  <a:ext uri="{0D108BD9-81ED-4DB2-BD59-A6C34878D82A}">
                    <a16:rowId xmlns:a16="http://schemas.microsoft.com/office/drawing/2014/main" val="1670234527"/>
                  </a:ext>
                </a:extLst>
              </a:tr>
              <a:tr h="370840">
                <a:tc>
                  <a:txBody>
                    <a:bodyPr/>
                    <a:lstStyle/>
                    <a:p>
                      <a:pPr algn="l" fontAlgn="b"/>
                      <a:r>
                        <a:rPr lang="fr-FR" sz="1800" b="1" kern="1200" dirty="0">
                          <a:solidFill>
                            <a:schemeClr val="tx1"/>
                          </a:solidFill>
                          <a:latin typeface="+mn-lt"/>
                          <a:ea typeface="+mn-ea"/>
                          <a:cs typeface="+mn-cs"/>
                        </a:rPr>
                        <a:t>Total</a:t>
                      </a:r>
                    </a:p>
                  </a:txBody>
                  <a:tcPr marL="7620" marR="7620" marT="7620" marB="0" anchor="b"/>
                </a:tc>
                <a:tc>
                  <a:txBody>
                    <a:bodyPr/>
                    <a:lstStyle/>
                    <a:p>
                      <a:pPr algn="r" fontAlgn="b"/>
                      <a:r>
                        <a:rPr lang="fr-FR" sz="1800" b="1" kern="1200" dirty="0">
                          <a:solidFill>
                            <a:schemeClr val="tx1"/>
                          </a:solidFill>
                          <a:latin typeface="+mn-lt"/>
                          <a:ea typeface="+mn-ea"/>
                          <a:cs typeface="+mn-cs"/>
                        </a:rPr>
                        <a:t>3.34</a:t>
                      </a:r>
                    </a:p>
                  </a:txBody>
                  <a:tcPr marL="7620" marR="7620" marT="7620" marB="0" anchor="b"/>
                </a:tc>
                <a:tc>
                  <a:txBody>
                    <a:bodyPr/>
                    <a:lstStyle/>
                    <a:p>
                      <a:pPr algn="r" fontAlgn="b"/>
                      <a:r>
                        <a:rPr lang="fr-FR" sz="1800" b="1" kern="1200" dirty="0">
                          <a:solidFill>
                            <a:schemeClr val="tx1"/>
                          </a:solidFill>
                          <a:latin typeface="+mn-lt"/>
                          <a:ea typeface="+mn-ea"/>
                          <a:cs typeface="+mn-cs"/>
                        </a:rPr>
                        <a:t>5.23</a:t>
                      </a:r>
                    </a:p>
                  </a:txBody>
                  <a:tcPr marL="7620" marR="7620" marT="7620" marB="0" anchor="b"/>
                </a:tc>
                <a:extLst>
                  <a:ext uri="{0D108BD9-81ED-4DB2-BD59-A6C34878D82A}">
                    <a16:rowId xmlns:a16="http://schemas.microsoft.com/office/drawing/2014/main" val="1187962630"/>
                  </a:ext>
                </a:extLst>
              </a:tr>
            </a:tbl>
          </a:graphicData>
        </a:graphic>
      </p:graphicFrame>
      <p:sp>
        <p:nvSpPr>
          <p:cNvPr id="7" name="ZoneTexte 6">
            <a:extLst>
              <a:ext uri="{FF2B5EF4-FFF2-40B4-BE49-F238E27FC236}">
                <a16:creationId xmlns:a16="http://schemas.microsoft.com/office/drawing/2014/main" id="{D573406C-ECA3-8123-EA0E-B0C29ACC5C97}"/>
              </a:ext>
            </a:extLst>
          </p:cNvPr>
          <p:cNvSpPr txBox="1"/>
          <p:nvPr/>
        </p:nvSpPr>
        <p:spPr>
          <a:xfrm>
            <a:off x="734828" y="1596011"/>
            <a:ext cx="4740939" cy="923330"/>
          </a:xfrm>
          <a:prstGeom prst="rect">
            <a:avLst/>
          </a:prstGeom>
          <a:noFill/>
        </p:spPr>
        <p:txBody>
          <a:bodyPr wrap="square">
            <a:spAutoFit/>
          </a:bodyPr>
          <a:lstStyle/>
          <a:p>
            <a:pPr algn="ctr"/>
            <a:r>
              <a:rPr lang="fr-FR" dirty="0">
                <a:solidFill>
                  <a:schemeClr val="tx2"/>
                </a:solidFill>
              </a:rPr>
              <a:t>Synthèse des émissions de CO2 (en millions de kg CO2 eq/an) du </a:t>
            </a:r>
            <a:r>
              <a:rPr lang="fr-FR" b="1" dirty="0">
                <a:solidFill>
                  <a:schemeClr val="tx2"/>
                </a:solidFill>
              </a:rPr>
              <a:t>quartier BASE </a:t>
            </a:r>
          </a:p>
          <a:p>
            <a:pPr algn="ctr"/>
            <a:r>
              <a:rPr lang="fr-FR" b="1" dirty="0">
                <a:solidFill>
                  <a:srgbClr val="FF0000"/>
                </a:solidFill>
              </a:rPr>
              <a:t>Résultats en ACV statique</a:t>
            </a:r>
            <a:endParaRPr lang="fr-FR" dirty="0"/>
          </a:p>
        </p:txBody>
      </p:sp>
      <p:graphicFrame>
        <p:nvGraphicFramePr>
          <p:cNvPr id="9" name="Tableau 4">
            <a:extLst>
              <a:ext uri="{FF2B5EF4-FFF2-40B4-BE49-F238E27FC236}">
                <a16:creationId xmlns:a16="http://schemas.microsoft.com/office/drawing/2014/main" id="{203AA176-1B95-0A7E-3618-FC8AA6E925FB}"/>
              </a:ext>
            </a:extLst>
          </p:cNvPr>
          <p:cNvGraphicFramePr>
            <a:graphicFrameLocks noGrp="1"/>
          </p:cNvGraphicFramePr>
          <p:nvPr>
            <p:extLst>
              <p:ext uri="{D42A27DB-BD31-4B8C-83A1-F6EECF244321}">
                <p14:modId xmlns:p14="http://schemas.microsoft.com/office/powerpoint/2010/main" val="2072035715"/>
              </p:ext>
            </p:extLst>
          </p:nvPr>
        </p:nvGraphicFramePr>
        <p:xfrm>
          <a:off x="6352363" y="2644070"/>
          <a:ext cx="4876800" cy="2966720"/>
        </p:xfrm>
        <a:graphic>
          <a:graphicData uri="http://schemas.openxmlformats.org/drawingml/2006/table">
            <a:tbl>
              <a:tblPr firstRow="1" bandRow="1">
                <a:tableStyleId>{5C22544A-7EE6-4342-B048-85BDC9FD1C3A}</a:tableStyleId>
              </a:tblPr>
              <a:tblGrid>
                <a:gridCol w="1870149">
                  <a:extLst>
                    <a:ext uri="{9D8B030D-6E8A-4147-A177-3AD203B41FA5}">
                      <a16:colId xmlns:a16="http://schemas.microsoft.com/office/drawing/2014/main" val="676126639"/>
                    </a:ext>
                  </a:extLst>
                </a:gridCol>
                <a:gridCol w="1562986">
                  <a:extLst>
                    <a:ext uri="{9D8B030D-6E8A-4147-A177-3AD203B41FA5}">
                      <a16:colId xmlns:a16="http://schemas.microsoft.com/office/drawing/2014/main" val="4052320845"/>
                    </a:ext>
                  </a:extLst>
                </a:gridCol>
                <a:gridCol w="1443665">
                  <a:extLst>
                    <a:ext uri="{9D8B030D-6E8A-4147-A177-3AD203B41FA5}">
                      <a16:colId xmlns:a16="http://schemas.microsoft.com/office/drawing/2014/main" val="1151838715"/>
                    </a:ext>
                  </a:extLst>
                </a:gridCol>
              </a:tblGrid>
              <a:tr h="370840">
                <a:tc>
                  <a:txBody>
                    <a:bodyPr/>
                    <a:lstStyle/>
                    <a:p>
                      <a:pPr algn="ctr"/>
                      <a:r>
                        <a:rPr lang="fr-FR" dirty="0"/>
                        <a:t>Services urbains</a:t>
                      </a:r>
                    </a:p>
                  </a:txBody>
                  <a:tcPr/>
                </a:tc>
                <a:tc>
                  <a:txBody>
                    <a:bodyPr/>
                    <a:lstStyle/>
                    <a:p>
                      <a:pPr algn="ctr"/>
                      <a:r>
                        <a:rPr lang="fr-FR" dirty="0"/>
                        <a:t>Projet</a:t>
                      </a:r>
                    </a:p>
                  </a:txBody>
                  <a:tcPr/>
                </a:tc>
                <a:tc>
                  <a:txBody>
                    <a:bodyPr/>
                    <a:lstStyle/>
                    <a:p>
                      <a:pPr algn="ctr"/>
                      <a:r>
                        <a:rPr lang="fr-FR" dirty="0"/>
                        <a:t>Référence</a:t>
                      </a:r>
                    </a:p>
                  </a:txBody>
                  <a:tcPr/>
                </a:tc>
                <a:extLst>
                  <a:ext uri="{0D108BD9-81ED-4DB2-BD59-A6C34878D82A}">
                    <a16:rowId xmlns:a16="http://schemas.microsoft.com/office/drawing/2014/main" val="2880188928"/>
                  </a:ext>
                </a:extLst>
              </a:tr>
              <a:tr h="370840">
                <a:tc>
                  <a:txBody>
                    <a:bodyPr/>
                    <a:lstStyle/>
                    <a:p>
                      <a:pPr algn="l" fontAlgn="b"/>
                      <a:r>
                        <a:rPr lang="fr-FR" sz="1800" kern="1200" dirty="0">
                          <a:solidFill>
                            <a:schemeClr val="tx1"/>
                          </a:solidFill>
                          <a:latin typeface="+mn-lt"/>
                          <a:ea typeface="+mn-ea"/>
                          <a:cs typeface="+mn-cs"/>
                        </a:rPr>
                        <a:t>Energie</a:t>
                      </a:r>
                    </a:p>
                  </a:txBody>
                  <a:tcPr marL="7620" marR="7620" marT="7620" marB="0" anchor="b"/>
                </a:tc>
                <a:tc>
                  <a:txBody>
                    <a:bodyPr/>
                    <a:lstStyle/>
                    <a:p>
                      <a:pPr algn="r" fontAlgn="b"/>
                      <a:r>
                        <a:rPr lang="fr-FR" sz="1800" kern="1200" dirty="0">
                          <a:solidFill>
                            <a:schemeClr val="tx1"/>
                          </a:solidFill>
                          <a:latin typeface="+mn-lt"/>
                          <a:ea typeface="+mn-ea"/>
                          <a:cs typeface="+mn-cs"/>
                        </a:rPr>
                        <a:t>0.48</a:t>
                      </a:r>
                    </a:p>
                  </a:txBody>
                  <a:tcPr marL="7620" marR="7620" marT="7620" marB="0" anchor="b"/>
                </a:tc>
                <a:tc>
                  <a:txBody>
                    <a:bodyPr/>
                    <a:lstStyle/>
                    <a:p>
                      <a:pPr algn="r" fontAlgn="b"/>
                      <a:r>
                        <a:rPr lang="fr-FR" sz="1800" kern="1200" dirty="0">
                          <a:solidFill>
                            <a:schemeClr val="tx1"/>
                          </a:solidFill>
                          <a:latin typeface="+mn-lt"/>
                          <a:ea typeface="+mn-ea"/>
                          <a:cs typeface="+mn-cs"/>
                        </a:rPr>
                        <a:t>1.68</a:t>
                      </a:r>
                    </a:p>
                  </a:txBody>
                  <a:tcPr marL="7620" marR="7620" marT="7620" marB="0" anchor="b"/>
                </a:tc>
                <a:extLst>
                  <a:ext uri="{0D108BD9-81ED-4DB2-BD59-A6C34878D82A}">
                    <a16:rowId xmlns:a16="http://schemas.microsoft.com/office/drawing/2014/main" val="548999546"/>
                  </a:ext>
                </a:extLst>
              </a:tr>
              <a:tr h="370840">
                <a:tc>
                  <a:txBody>
                    <a:bodyPr/>
                    <a:lstStyle/>
                    <a:p>
                      <a:pPr algn="l" fontAlgn="b"/>
                      <a:r>
                        <a:rPr lang="fr-FR" sz="1800" kern="1200" dirty="0">
                          <a:solidFill>
                            <a:schemeClr val="tx1"/>
                          </a:solidFill>
                          <a:latin typeface="+mn-lt"/>
                          <a:ea typeface="+mn-ea"/>
                          <a:cs typeface="+mn-cs"/>
                        </a:rPr>
                        <a:t>PDCE</a:t>
                      </a:r>
                    </a:p>
                  </a:txBody>
                  <a:tcPr marL="7620" marR="7620" marT="7620" marB="0" anchor="b"/>
                </a:tc>
                <a:tc>
                  <a:txBody>
                    <a:bodyPr/>
                    <a:lstStyle/>
                    <a:p>
                      <a:pPr algn="r" fontAlgn="b"/>
                      <a:r>
                        <a:rPr lang="fr-FR" sz="1800" kern="1200" dirty="0">
                          <a:solidFill>
                            <a:schemeClr val="tx1"/>
                          </a:solidFill>
                          <a:latin typeface="+mn-lt"/>
                          <a:ea typeface="+mn-ea"/>
                          <a:cs typeface="+mn-cs"/>
                        </a:rPr>
                        <a:t>1.12</a:t>
                      </a:r>
                    </a:p>
                  </a:txBody>
                  <a:tcPr marL="7620" marR="7620" marT="7620" marB="0" anchor="b"/>
                </a:tc>
                <a:tc>
                  <a:txBody>
                    <a:bodyPr/>
                    <a:lstStyle/>
                    <a:p>
                      <a:pPr algn="r" fontAlgn="b"/>
                      <a:r>
                        <a:rPr lang="fr-FR" sz="1800" kern="1200" dirty="0">
                          <a:solidFill>
                            <a:schemeClr val="tx1"/>
                          </a:solidFill>
                          <a:latin typeface="+mn-lt"/>
                          <a:ea typeface="+mn-ea"/>
                          <a:cs typeface="+mn-cs"/>
                        </a:rPr>
                        <a:t>1.44</a:t>
                      </a:r>
                    </a:p>
                  </a:txBody>
                  <a:tcPr marL="7620" marR="7620" marT="7620" marB="0" anchor="b"/>
                </a:tc>
                <a:extLst>
                  <a:ext uri="{0D108BD9-81ED-4DB2-BD59-A6C34878D82A}">
                    <a16:rowId xmlns:a16="http://schemas.microsoft.com/office/drawing/2014/main" val="3088918410"/>
                  </a:ext>
                </a:extLst>
              </a:tr>
              <a:tr h="370840">
                <a:tc>
                  <a:txBody>
                    <a:bodyPr/>
                    <a:lstStyle/>
                    <a:p>
                      <a:pPr algn="l" fontAlgn="b"/>
                      <a:r>
                        <a:rPr lang="fr-FR" sz="1800" kern="1200" dirty="0">
                          <a:solidFill>
                            <a:schemeClr val="tx1"/>
                          </a:solidFill>
                          <a:latin typeface="+mn-lt"/>
                          <a:ea typeface="+mn-ea"/>
                          <a:cs typeface="+mn-cs"/>
                        </a:rPr>
                        <a:t>Eau</a:t>
                      </a:r>
                    </a:p>
                  </a:txBody>
                  <a:tcPr marL="7620" marR="7620" marT="7620" marB="0" anchor="b"/>
                </a:tc>
                <a:tc>
                  <a:txBody>
                    <a:bodyPr/>
                    <a:lstStyle/>
                    <a:p>
                      <a:pPr algn="r" fontAlgn="b"/>
                      <a:r>
                        <a:rPr lang="fr-FR" sz="1800" kern="1200" dirty="0">
                          <a:solidFill>
                            <a:schemeClr val="tx1"/>
                          </a:solidFill>
                          <a:latin typeface="+mn-lt"/>
                          <a:ea typeface="+mn-ea"/>
                          <a:cs typeface="+mn-cs"/>
                        </a:rPr>
                        <a:t>0.06</a:t>
                      </a:r>
                    </a:p>
                  </a:txBody>
                  <a:tcPr marL="7620" marR="7620" marT="7620" marB="0" anchor="b"/>
                </a:tc>
                <a:tc>
                  <a:txBody>
                    <a:bodyPr/>
                    <a:lstStyle/>
                    <a:p>
                      <a:pPr algn="r" fontAlgn="b"/>
                      <a:r>
                        <a:rPr lang="fr-FR" sz="1800" kern="1200" dirty="0">
                          <a:solidFill>
                            <a:schemeClr val="tx1"/>
                          </a:solidFill>
                          <a:latin typeface="+mn-lt"/>
                          <a:ea typeface="+mn-ea"/>
                          <a:cs typeface="+mn-cs"/>
                        </a:rPr>
                        <a:t>0.05</a:t>
                      </a:r>
                    </a:p>
                  </a:txBody>
                  <a:tcPr marL="7620" marR="7620" marT="7620" marB="0" anchor="b"/>
                </a:tc>
                <a:extLst>
                  <a:ext uri="{0D108BD9-81ED-4DB2-BD59-A6C34878D82A}">
                    <a16:rowId xmlns:a16="http://schemas.microsoft.com/office/drawing/2014/main" val="965366195"/>
                  </a:ext>
                </a:extLst>
              </a:tr>
              <a:tr h="370840">
                <a:tc>
                  <a:txBody>
                    <a:bodyPr/>
                    <a:lstStyle/>
                    <a:p>
                      <a:pPr algn="l" fontAlgn="b"/>
                      <a:r>
                        <a:rPr lang="fr-FR" sz="1800" kern="1200" dirty="0">
                          <a:solidFill>
                            <a:schemeClr val="tx1"/>
                          </a:solidFill>
                          <a:latin typeface="+mn-lt"/>
                          <a:ea typeface="+mn-ea"/>
                          <a:cs typeface="+mn-cs"/>
                        </a:rPr>
                        <a:t>Déchets</a:t>
                      </a:r>
                    </a:p>
                  </a:txBody>
                  <a:tcPr marL="7620" marR="7620" marT="7620" marB="0" anchor="b"/>
                </a:tc>
                <a:tc>
                  <a:txBody>
                    <a:bodyPr/>
                    <a:lstStyle/>
                    <a:p>
                      <a:pPr algn="r" fontAlgn="b"/>
                      <a:r>
                        <a:rPr lang="fr-FR" sz="1800" kern="1200" dirty="0">
                          <a:solidFill>
                            <a:schemeClr val="tx1"/>
                          </a:solidFill>
                          <a:latin typeface="+mn-lt"/>
                          <a:ea typeface="+mn-ea"/>
                          <a:cs typeface="+mn-cs"/>
                        </a:rPr>
                        <a:t>0.30</a:t>
                      </a:r>
                    </a:p>
                  </a:txBody>
                  <a:tcPr marL="7620" marR="7620" marT="7620" marB="0" anchor="b"/>
                </a:tc>
                <a:tc>
                  <a:txBody>
                    <a:bodyPr/>
                    <a:lstStyle/>
                    <a:p>
                      <a:pPr algn="r" fontAlgn="b"/>
                      <a:r>
                        <a:rPr lang="fr-FR" sz="1800" kern="1200" dirty="0">
                          <a:solidFill>
                            <a:schemeClr val="tx1"/>
                          </a:solidFill>
                          <a:latin typeface="+mn-lt"/>
                          <a:ea typeface="+mn-ea"/>
                          <a:cs typeface="+mn-cs"/>
                        </a:rPr>
                        <a:t>0.30</a:t>
                      </a:r>
                    </a:p>
                  </a:txBody>
                  <a:tcPr marL="7620" marR="7620" marT="7620" marB="0" anchor="b"/>
                </a:tc>
                <a:extLst>
                  <a:ext uri="{0D108BD9-81ED-4DB2-BD59-A6C34878D82A}">
                    <a16:rowId xmlns:a16="http://schemas.microsoft.com/office/drawing/2014/main" val="4276881617"/>
                  </a:ext>
                </a:extLst>
              </a:tr>
              <a:tr h="370840">
                <a:tc>
                  <a:txBody>
                    <a:bodyPr/>
                    <a:lstStyle/>
                    <a:p>
                      <a:pPr algn="l" fontAlgn="b"/>
                      <a:r>
                        <a:rPr lang="fr-FR" sz="1800" kern="1200" dirty="0">
                          <a:solidFill>
                            <a:schemeClr val="tx1"/>
                          </a:solidFill>
                          <a:latin typeface="+mn-lt"/>
                          <a:ea typeface="+mn-ea"/>
                          <a:cs typeface="+mn-cs"/>
                        </a:rPr>
                        <a:t>Mobilité</a:t>
                      </a:r>
                    </a:p>
                  </a:txBody>
                  <a:tcPr marL="7620" marR="7620" marT="7620" marB="0" anchor="b"/>
                </a:tc>
                <a:tc>
                  <a:txBody>
                    <a:bodyPr/>
                    <a:lstStyle/>
                    <a:p>
                      <a:pPr algn="r" fontAlgn="b"/>
                      <a:r>
                        <a:rPr lang="fr-FR" sz="1800" kern="1200" dirty="0">
                          <a:solidFill>
                            <a:schemeClr val="tx1"/>
                          </a:solidFill>
                          <a:latin typeface="+mn-lt"/>
                          <a:ea typeface="+mn-ea"/>
                          <a:cs typeface="+mn-cs"/>
                        </a:rPr>
                        <a:t>0.98</a:t>
                      </a:r>
                    </a:p>
                  </a:txBody>
                  <a:tcPr marL="7620" marR="7620" marT="7620" marB="0" anchor="b"/>
                </a:tc>
                <a:tc>
                  <a:txBody>
                    <a:bodyPr/>
                    <a:lstStyle/>
                    <a:p>
                      <a:pPr algn="r" fontAlgn="b"/>
                      <a:r>
                        <a:rPr lang="fr-FR" sz="1800" kern="1200" dirty="0">
                          <a:solidFill>
                            <a:schemeClr val="tx1"/>
                          </a:solidFill>
                          <a:latin typeface="+mn-lt"/>
                          <a:ea typeface="+mn-ea"/>
                          <a:cs typeface="+mn-cs"/>
                        </a:rPr>
                        <a:t>0.98</a:t>
                      </a:r>
                    </a:p>
                  </a:txBody>
                  <a:tcPr marL="7620" marR="7620" marT="7620" marB="0" anchor="b"/>
                </a:tc>
                <a:extLst>
                  <a:ext uri="{0D108BD9-81ED-4DB2-BD59-A6C34878D82A}">
                    <a16:rowId xmlns:a16="http://schemas.microsoft.com/office/drawing/2014/main" val="1929011382"/>
                  </a:ext>
                </a:extLst>
              </a:tr>
              <a:tr h="370840">
                <a:tc>
                  <a:txBody>
                    <a:bodyPr/>
                    <a:lstStyle/>
                    <a:p>
                      <a:pPr algn="l" fontAlgn="b"/>
                      <a:r>
                        <a:rPr lang="fr-FR" sz="1800" kern="1200" dirty="0">
                          <a:solidFill>
                            <a:schemeClr val="tx1"/>
                          </a:solidFill>
                          <a:latin typeface="+mn-lt"/>
                          <a:ea typeface="+mn-ea"/>
                          <a:cs typeface="+mn-cs"/>
                        </a:rPr>
                        <a:t>Chantier</a:t>
                      </a:r>
                    </a:p>
                  </a:txBody>
                  <a:tcPr marL="7620" marR="7620" marT="7620" marB="0" anchor="b"/>
                </a:tc>
                <a:tc>
                  <a:txBody>
                    <a:bodyPr/>
                    <a:lstStyle/>
                    <a:p>
                      <a:pPr algn="r" fontAlgn="b"/>
                      <a:r>
                        <a:rPr lang="fr-FR" sz="1800" kern="1200" dirty="0">
                          <a:solidFill>
                            <a:schemeClr val="tx1"/>
                          </a:solidFill>
                          <a:latin typeface="+mn-lt"/>
                          <a:ea typeface="+mn-ea"/>
                          <a:cs typeface="+mn-cs"/>
                        </a:rPr>
                        <a:t>0.18</a:t>
                      </a:r>
                    </a:p>
                  </a:txBody>
                  <a:tcPr marL="7620" marR="7620" marT="7620" marB="0" anchor="b"/>
                </a:tc>
                <a:tc>
                  <a:txBody>
                    <a:bodyPr/>
                    <a:lstStyle/>
                    <a:p>
                      <a:pPr algn="r" fontAlgn="b"/>
                      <a:r>
                        <a:rPr lang="fr-FR" sz="1800" kern="1200" dirty="0">
                          <a:solidFill>
                            <a:schemeClr val="tx1"/>
                          </a:solidFill>
                          <a:latin typeface="+mn-lt"/>
                          <a:ea typeface="+mn-ea"/>
                          <a:cs typeface="+mn-cs"/>
                        </a:rPr>
                        <a:t>0.25</a:t>
                      </a:r>
                    </a:p>
                  </a:txBody>
                  <a:tcPr marL="7620" marR="7620" marT="7620" marB="0" anchor="b"/>
                </a:tc>
                <a:extLst>
                  <a:ext uri="{0D108BD9-81ED-4DB2-BD59-A6C34878D82A}">
                    <a16:rowId xmlns:a16="http://schemas.microsoft.com/office/drawing/2014/main" val="1670234527"/>
                  </a:ext>
                </a:extLst>
              </a:tr>
              <a:tr h="370840">
                <a:tc>
                  <a:txBody>
                    <a:bodyPr/>
                    <a:lstStyle/>
                    <a:p>
                      <a:pPr algn="l" fontAlgn="b"/>
                      <a:r>
                        <a:rPr lang="fr-FR" sz="1800" b="1" kern="1200" dirty="0">
                          <a:solidFill>
                            <a:schemeClr val="tx1"/>
                          </a:solidFill>
                          <a:latin typeface="+mn-lt"/>
                          <a:ea typeface="+mn-ea"/>
                          <a:cs typeface="+mn-cs"/>
                        </a:rPr>
                        <a:t>Total</a:t>
                      </a:r>
                    </a:p>
                  </a:txBody>
                  <a:tcPr marL="7620" marR="7620" marT="7620" marB="0" anchor="b"/>
                </a:tc>
                <a:tc>
                  <a:txBody>
                    <a:bodyPr/>
                    <a:lstStyle/>
                    <a:p>
                      <a:pPr algn="r" fontAlgn="b"/>
                      <a:r>
                        <a:rPr lang="fr-FR" sz="1800" b="1" kern="1200" dirty="0">
                          <a:solidFill>
                            <a:schemeClr val="tx1"/>
                          </a:solidFill>
                          <a:latin typeface="+mn-lt"/>
                          <a:ea typeface="+mn-ea"/>
                          <a:cs typeface="+mn-cs"/>
                        </a:rPr>
                        <a:t>3.12</a:t>
                      </a:r>
                    </a:p>
                  </a:txBody>
                  <a:tcPr marL="7620" marR="7620" marT="7620" marB="0" anchor="b"/>
                </a:tc>
                <a:tc>
                  <a:txBody>
                    <a:bodyPr/>
                    <a:lstStyle/>
                    <a:p>
                      <a:pPr algn="r" fontAlgn="b"/>
                      <a:r>
                        <a:rPr lang="fr-FR" sz="1800" b="1" kern="1200" dirty="0">
                          <a:solidFill>
                            <a:schemeClr val="tx1"/>
                          </a:solidFill>
                          <a:latin typeface="+mn-lt"/>
                          <a:ea typeface="+mn-ea"/>
                          <a:cs typeface="+mn-cs"/>
                        </a:rPr>
                        <a:t>4.70</a:t>
                      </a:r>
                    </a:p>
                  </a:txBody>
                  <a:tcPr marL="7620" marR="7620" marT="7620" marB="0" anchor="b"/>
                </a:tc>
                <a:extLst>
                  <a:ext uri="{0D108BD9-81ED-4DB2-BD59-A6C34878D82A}">
                    <a16:rowId xmlns:a16="http://schemas.microsoft.com/office/drawing/2014/main" val="1187962630"/>
                  </a:ext>
                </a:extLst>
              </a:tr>
            </a:tbl>
          </a:graphicData>
        </a:graphic>
      </p:graphicFrame>
      <p:sp>
        <p:nvSpPr>
          <p:cNvPr id="10" name="ZoneTexte 9">
            <a:extLst>
              <a:ext uri="{FF2B5EF4-FFF2-40B4-BE49-F238E27FC236}">
                <a16:creationId xmlns:a16="http://schemas.microsoft.com/office/drawing/2014/main" id="{CD022A95-F973-8657-2213-32A11823C2CC}"/>
              </a:ext>
            </a:extLst>
          </p:cNvPr>
          <p:cNvSpPr txBox="1"/>
          <p:nvPr/>
        </p:nvSpPr>
        <p:spPr>
          <a:xfrm>
            <a:off x="6352363" y="1596011"/>
            <a:ext cx="4740939" cy="923330"/>
          </a:xfrm>
          <a:prstGeom prst="rect">
            <a:avLst/>
          </a:prstGeom>
          <a:noFill/>
        </p:spPr>
        <p:txBody>
          <a:bodyPr wrap="square">
            <a:spAutoFit/>
          </a:bodyPr>
          <a:lstStyle/>
          <a:p>
            <a:pPr algn="ctr"/>
            <a:r>
              <a:rPr lang="fr-FR" dirty="0">
                <a:solidFill>
                  <a:schemeClr val="tx2"/>
                </a:solidFill>
              </a:rPr>
              <a:t>Synthèse des émissions de CO2 (en millions de kg CO2 eq/an) du </a:t>
            </a:r>
            <a:r>
              <a:rPr lang="fr-FR" b="1" dirty="0">
                <a:solidFill>
                  <a:schemeClr val="tx2"/>
                </a:solidFill>
              </a:rPr>
              <a:t>quartier BASE </a:t>
            </a:r>
          </a:p>
          <a:p>
            <a:pPr algn="ctr"/>
            <a:r>
              <a:rPr lang="fr-FR" b="1" dirty="0">
                <a:solidFill>
                  <a:srgbClr val="FF0000"/>
                </a:solidFill>
              </a:rPr>
              <a:t>Résultats en ACV dynamique / RE2020</a:t>
            </a:r>
            <a:endParaRPr lang="fr-FR" dirty="0"/>
          </a:p>
        </p:txBody>
      </p:sp>
    </p:spTree>
    <p:extLst>
      <p:ext uri="{BB962C8B-B14F-4D97-AF65-F5344CB8AC3E}">
        <p14:creationId xmlns:p14="http://schemas.microsoft.com/office/powerpoint/2010/main" val="79821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DB63F8C-C74A-CDB8-24AD-E444F6733A5C}"/>
              </a:ext>
            </a:extLst>
          </p:cNvPr>
          <p:cNvPicPr>
            <a:picLocks noChangeAspect="1"/>
          </p:cNvPicPr>
          <p:nvPr/>
        </p:nvPicPr>
        <p:blipFill>
          <a:blip r:embed="rId3"/>
          <a:stretch>
            <a:fillRect/>
          </a:stretch>
        </p:blipFill>
        <p:spPr>
          <a:xfrm>
            <a:off x="961351" y="1871618"/>
            <a:ext cx="10118915" cy="3956660"/>
          </a:xfrm>
          <a:prstGeom prst="rect">
            <a:avLst/>
          </a:prstGeom>
        </p:spPr>
      </p:pic>
      <p:sp>
        <p:nvSpPr>
          <p:cNvPr id="2" name="Titre 1">
            <a:extLst>
              <a:ext uri="{FF2B5EF4-FFF2-40B4-BE49-F238E27FC236}">
                <a16:creationId xmlns:a16="http://schemas.microsoft.com/office/drawing/2014/main" id="{CC340BD8-61BC-4CA1-9529-35FB9518FC72}"/>
              </a:ext>
            </a:extLst>
          </p:cNvPr>
          <p:cNvSpPr>
            <a:spLocks noGrp="1"/>
          </p:cNvSpPr>
          <p:nvPr>
            <p:ph type="title"/>
          </p:nvPr>
        </p:nvSpPr>
        <p:spPr/>
        <p:txBody>
          <a:bodyPr/>
          <a:lstStyle/>
          <a:p>
            <a:r>
              <a:rPr lang="fr-FR" u="sng"/>
              <a:t>Quartier de base</a:t>
            </a:r>
            <a:r>
              <a:rPr lang="fr-FR"/>
              <a:t> - Diagramme de Shapley sur les émissions de CO2 (hors mobilité)</a:t>
            </a:r>
          </a:p>
        </p:txBody>
      </p:sp>
      <p:sp>
        <p:nvSpPr>
          <p:cNvPr id="3" name="Espace réservé du numéro de diapositive 2">
            <a:extLst>
              <a:ext uri="{FF2B5EF4-FFF2-40B4-BE49-F238E27FC236}">
                <a16:creationId xmlns:a16="http://schemas.microsoft.com/office/drawing/2014/main" id="{D932FDFE-A053-4834-B9B5-FEBE01042B09}"/>
              </a:ext>
            </a:extLst>
          </p:cNvPr>
          <p:cNvSpPr>
            <a:spLocks noGrp="1"/>
          </p:cNvSpPr>
          <p:nvPr>
            <p:ph type="sldNum" sz="quarter" idx="12"/>
          </p:nvPr>
        </p:nvSpPr>
        <p:spPr>
          <a:xfrm>
            <a:off x="11559995" y="6454739"/>
            <a:ext cx="402924" cy="371080"/>
          </a:xfrm>
        </p:spPr>
        <p:txBody>
          <a:bodyPr/>
          <a:lstStyle/>
          <a:p>
            <a:fld id="{3D54AD21-ED53-4642-9D88-F446F82B4B1C}" type="slidenum">
              <a:rPr lang="fr-FR" smtClean="0"/>
              <a:pPr/>
              <a:t>31</a:t>
            </a:fld>
            <a:endParaRPr lang="fr-FR"/>
          </a:p>
        </p:txBody>
      </p:sp>
      <p:sp>
        <p:nvSpPr>
          <p:cNvPr id="11" name="ZoneTexte 10">
            <a:extLst>
              <a:ext uri="{FF2B5EF4-FFF2-40B4-BE49-F238E27FC236}">
                <a16:creationId xmlns:a16="http://schemas.microsoft.com/office/drawing/2014/main" id="{E51DFF9C-8161-474C-83B1-2C3B8F86ED38}"/>
              </a:ext>
            </a:extLst>
          </p:cNvPr>
          <p:cNvSpPr txBox="1"/>
          <p:nvPr/>
        </p:nvSpPr>
        <p:spPr>
          <a:xfrm>
            <a:off x="239480" y="1064664"/>
            <a:ext cx="11256713" cy="646331"/>
          </a:xfrm>
          <a:prstGeom prst="rect">
            <a:avLst/>
          </a:prstGeom>
          <a:noFill/>
        </p:spPr>
        <p:txBody>
          <a:bodyPr wrap="square" lIns="91440" tIns="45720" rIns="91440" bIns="45720" anchor="t">
            <a:spAutoFit/>
          </a:bodyPr>
          <a:lstStyle/>
          <a:p>
            <a:pPr algn="just"/>
            <a:r>
              <a:rPr lang="fr-FR" dirty="0"/>
              <a:t>La méthode de Shapley a permis de montrer que la stratégie actuelle approche de la stratégie optimale (</a:t>
            </a:r>
            <a:r>
              <a:rPr lang="fr-FR" b="1" dirty="0"/>
              <a:t>Atteinte du potentiel de 84 %</a:t>
            </a:r>
            <a:r>
              <a:rPr lang="fr-FR" dirty="0"/>
              <a:t>). </a:t>
            </a:r>
          </a:p>
        </p:txBody>
      </p:sp>
      <p:pic>
        <p:nvPicPr>
          <p:cNvPr id="8" name="Image 7">
            <a:extLst>
              <a:ext uri="{FF2B5EF4-FFF2-40B4-BE49-F238E27FC236}">
                <a16:creationId xmlns:a16="http://schemas.microsoft.com/office/drawing/2014/main" id="{84B00848-9779-4087-8C3A-1587CA8F4090}"/>
              </a:ext>
            </a:extLst>
          </p:cNvPr>
          <p:cNvPicPr>
            <a:picLocks noChangeAspect="1"/>
          </p:cNvPicPr>
          <p:nvPr/>
        </p:nvPicPr>
        <p:blipFill>
          <a:blip r:embed="rId4"/>
          <a:stretch>
            <a:fillRect/>
          </a:stretch>
        </p:blipFill>
        <p:spPr>
          <a:xfrm>
            <a:off x="6632912" y="1901305"/>
            <a:ext cx="3952875" cy="333375"/>
          </a:xfrm>
          <a:prstGeom prst="rect">
            <a:avLst/>
          </a:prstGeom>
        </p:spPr>
      </p:pic>
      <p:grpSp>
        <p:nvGrpSpPr>
          <p:cNvPr id="14" name="Groupe 13">
            <a:extLst>
              <a:ext uri="{FF2B5EF4-FFF2-40B4-BE49-F238E27FC236}">
                <a16:creationId xmlns:a16="http://schemas.microsoft.com/office/drawing/2014/main" id="{BA941AF0-673D-5B97-3EE2-BD11A55F9873}"/>
              </a:ext>
            </a:extLst>
          </p:cNvPr>
          <p:cNvGrpSpPr/>
          <p:nvPr/>
        </p:nvGrpSpPr>
        <p:grpSpPr>
          <a:xfrm>
            <a:off x="416905" y="5354465"/>
            <a:ext cx="11079288" cy="1342258"/>
            <a:chOff x="416905" y="5483561"/>
            <a:chExt cx="11079288" cy="1342258"/>
          </a:xfrm>
        </p:grpSpPr>
        <p:grpSp>
          <p:nvGrpSpPr>
            <p:cNvPr id="7" name="Groupe 6">
              <a:extLst>
                <a:ext uri="{FF2B5EF4-FFF2-40B4-BE49-F238E27FC236}">
                  <a16:creationId xmlns:a16="http://schemas.microsoft.com/office/drawing/2014/main" id="{3F838ABC-F5D0-D4D9-4FD9-A5FC19943487}"/>
                </a:ext>
              </a:extLst>
            </p:cNvPr>
            <p:cNvGrpSpPr/>
            <p:nvPr/>
          </p:nvGrpSpPr>
          <p:grpSpPr>
            <a:xfrm>
              <a:off x="416905" y="5483561"/>
              <a:ext cx="11079288" cy="1342258"/>
              <a:chOff x="7202806" y="2556809"/>
              <a:chExt cx="11079288" cy="1342258"/>
            </a:xfrm>
          </p:grpSpPr>
          <p:sp>
            <p:nvSpPr>
              <p:cNvPr id="30" name="ZoneTexte 29">
                <a:extLst>
                  <a:ext uri="{FF2B5EF4-FFF2-40B4-BE49-F238E27FC236}">
                    <a16:creationId xmlns:a16="http://schemas.microsoft.com/office/drawing/2014/main" id="{4B780503-0B05-475D-A1F6-78476742CC72}"/>
                  </a:ext>
                </a:extLst>
              </p:cNvPr>
              <p:cNvSpPr txBox="1"/>
              <p:nvPr/>
            </p:nvSpPr>
            <p:spPr>
              <a:xfrm>
                <a:off x="7858506" y="2996439"/>
                <a:ext cx="1853475" cy="72327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Traitement des déchets organiques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Compostage de quartier</a:t>
                </a:r>
                <a:endParaRPr lang="fr-FR" sz="300" b="1" dirty="0">
                  <a:highlight>
                    <a:srgbClr val="FFFF00"/>
                  </a:highlight>
                </a:endParaRPr>
              </a:p>
              <a:p>
                <a:pPr algn="ctr"/>
                <a:endParaRPr lang="fr-FR" sz="300" b="1" dirty="0">
                  <a:highlight>
                    <a:srgbClr val="FFFF00"/>
                  </a:highlight>
                </a:endParaRPr>
              </a:p>
            </p:txBody>
          </p:sp>
          <p:sp>
            <p:nvSpPr>
              <p:cNvPr id="43" name="Ellipse 42">
                <a:extLst>
                  <a:ext uri="{FF2B5EF4-FFF2-40B4-BE49-F238E27FC236}">
                    <a16:creationId xmlns:a16="http://schemas.microsoft.com/office/drawing/2014/main" id="{BC7D14D7-5433-42C8-9B7C-234E390C1C53}"/>
                  </a:ext>
                </a:extLst>
              </p:cNvPr>
              <p:cNvSpPr/>
              <p:nvPr/>
            </p:nvSpPr>
            <p:spPr>
              <a:xfrm>
                <a:off x="7318506" y="3088076"/>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44" name="Ellipse 43">
                <a:extLst>
                  <a:ext uri="{FF2B5EF4-FFF2-40B4-BE49-F238E27FC236}">
                    <a16:creationId xmlns:a16="http://schemas.microsoft.com/office/drawing/2014/main" id="{BA6342B1-E71A-448A-91F5-F9204923707F}"/>
                  </a:ext>
                </a:extLst>
              </p:cNvPr>
              <p:cNvSpPr/>
              <p:nvPr/>
            </p:nvSpPr>
            <p:spPr>
              <a:xfrm>
                <a:off x="12806710" y="3160076"/>
                <a:ext cx="396000" cy="39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46" name="Ellipse 45">
                <a:extLst>
                  <a:ext uri="{FF2B5EF4-FFF2-40B4-BE49-F238E27FC236}">
                    <a16:creationId xmlns:a16="http://schemas.microsoft.com/office/drawing/2014/main" id="{FB2CA56D-6187-4B81-9E3D-1200C63712FF}"/>
                  </a:ext>
                </a:extLst>
              </p:cNvPr>
              <p:cNvSpPr/>
              <p:nvPr/>
            </p:nvSpPr>
            <p:spPr>
              <a:xfrm>
                <a:off x="10017981" y="3124076"/>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8" name="Rectangle 17">
                <a:extLst>
                  <a:ext uri="{FF2B5EF4-FFF2-40B4-BE49-F238E27FC236}">
                    <a16:creationId xmlns:a16="http://schemas.microsoft.com/office/drawing/2014/main" id="{7B7CAD21-89F9-4C27-8F52-0668AEBDDE01}"/>
                  </a:ext>
                </a:extLst>
              </p:cNvPr>
              <p:cNvSpPr/>
              <p:nvPr/>
            </p:nvSpPr>
            <p:spPr>
              <a:xfrm>
                <a:off x="7202806" y="2697038"/>
                <a:ext cx="11079288" cy="120202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49125620-AC85-450C-865C-817CEEE0E1AB}"/>
                  </a:ext>
                </a:extLst>
              </p:cNvPr>
              <p:cNvSpPr txBox="1"/>
              <p:nvPr/>
            </p:nvSpPr>
            <p:spPr>
              <a:xfrm>
                <a:off x="7370611" y="2556809"/>
                <a:ext cx="5964293" cy="307777"/>
              </a:xfrm>
              <a:prstGeom prst="rect">
                <a:avLst/>
              </a:prstGeom>
              <a:solidFill>
                <a:srgbClr val="99CC00"/>
              </a:solidFill>
            </p:spPr>
            <p:txBody>
              <a:bodyPr wrap="square" lIns="91440" tIns="45720" rIns="91440" bIns="45720" anchor="t">
                <a:spAutoFit/>
              </a:bodyPr>
              <a:lstStyle/>
              <a:p>
                <a:r>
                  <a:rPr lang="fr-FR" sz="1400" dirty="0">
                    <a:solidFill>
                      <a:schemeClr val="bg1"/>
                    </a:solidFill>
                  </a:rPr>
                  <a:t>Actions prioritaires pour passer du quartier de base à la « meilleure stratégie » </a:t>
                </a:r>
              </a:p>
            </p:txBody>
          </p:sp>
          <p:sp>
            <p:nvSpPr>
              <p:cNvPr id="15" name="Ellipse 14">
                <a:extLst>
                  <a:ext uri="{FF2B5EF4-FFF2-40B4-BE49-F238E27FC236}">
                    <a16:creationId xmlns:a16="http://schemas.microsoft.com/office/drawing/2014/main" id="{3595749D-AD1C-46CB-8AA9-0E7DEA2554D6}"/>
                  </a:ext>
                </a:extLst>
              </p:cNvPr>
              <p:cNvSpPr/>
              <p:nvPr/>
            </p:nvSpPr>
            <p:spPr>
              <a:xfrm>
                <a:off x="15277823" y="3234186"/>
                <a:ext cx="252728" cy="2477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grpSp>
        <p:sp>
          <p:nvSpPr>
            <p:cNvPr id="12" name="ZoneTexte 11">
              <a:extLst>
                <a:ext uri="{FF2B5EF4-FFF2-40B4-BE49-F238E27FC236}">
                  <a16:creationId xmlns:a16="http://schemas.microsoft.com/office/drawing/2014/main" id="{3F1528D3-8921-B6E1-7957-707432EB1081}"/>
                </a:ext>
              </a:extLst>
            </p:cNvPr>
            <p:cNvSpPr txBox="1"/>
            <p:nvPr/>
          </p:nvSpPr>
          <p:spPr>
            <a:xfrm>
              <a:off x="3700080" y="5923191"/>
              <a:ext cx="1853476" cy="72327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Matériau principal de construction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Matériaux biosourcés</a:t>
              </a:r>
              <a:endParaRPr lang="fr-FR" sz="300" b="1" dirty="0">
                <a:highlight>
                  <a:srgbClr val="FFFF00"/>
                </a:highlight>
              </a:endParaRPr>
            </a:p>
            <a:p>
              <a:pPr algn="ctr"/>
              <a:endParaRPr lang="fr-FR" sz="300" b="1" dirty="0">
                <a:highlight>
                  <a:srgbClr val="FFFF00"/>
                </a:highlight>
              </a:endParaRPr>
            </a:p>
          </p:txBody>
        </p:sp>
        <p:sp>
          <p:nvSpPr>
            <p:cNvPr id="13" name="ZoneTexte 12">
              <a:extLst>
                <a:ext uri="{FF2B5EF4-FFF2-40B4-BE49-F238E27FC236}">
                  <a16:creationId xmlns:a16="http://schemas.microsoft.com/office/drawing/2014/main" id="{25403222-5C3D-76BC-535D-A9D1B542B54F}"/>
                </a:ext>
              </a:extLst>
            </p:cNvPr>
            <p:cNvSpPr txBox="1"/>
            <p:nvPr/>
          </p:nvSpPr>
          <p:spPr>
            <a:xfrm>
              <a:off x="6416809" y="6046997"/>
              <a:ext cx="1990500" cy="50783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Type de ventilation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Ventilation mécanique double flux</a:t>
              </a:r>
              <a:endParaRPr lang="fr-FR" sz="300" b="1" dirty="0">
                <a:highlight>
                  <a:srgbClr val="FFFF00"/>
                </a:highlight>
              </a:endParaRPr>
            </a:p>
            <a:p>
              <a:pPr algn="ctr"/>
              <a:endParaRPr lang="fr-FR" sz="300" b="1" dirty="0">
                <a:highlight>
                  <a:srgbClr val="FFFF00"/>
                </a:highlight>
              </a:endParaRPr>
            </a:p>
          </p:txBody>
        </p:sp>
      </p:grpSp>
      <p:sp>
        <p:nvSpPr>
          <p:cNvPr id="9" name="ZoneTexte 8">
            <a:extLst>
              <a:ext uri="{FF2B5EF4-FFF2-40B4-BE49-F238E27FC236}">
                <a16:creationId xmlns:a16="http://schemas.microsoft.com/office/drawing/2014/main" id="{42AA73D3-CFB8-DCF5-54FA-80068DCA28D6}"/>
              </a:ext>
            </a:extLst>
          </p:cNvPr>
          <p:cNvSpPr txBox="1"/>
          <p:nvPr/>
        </p:nvSpPr>
        <p:spPr>
          <a:xfrm>
            <a:off x="8829263" y="5861008"/>
            <a:ext cx="1990500" cy="72327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Performance thermique de l’enveloppe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Très élevée (E3-E4)</a:t>
            </a:r>
            <a:endParaRPr lang="fr-FR" sz="300" b="1" dirty="0">
              <a:highlight>
                <a:srgbClr val="FFFF00"/>
              </a:highlight>
            </a:endParaRPr>
          </a:p>
          <a:p>
            <a:pPr algn="ctr"/>
            <a:endParaRPr lang="fr-FR" sz="300" b="1" dirty="0">
              <a:highlight>
                <a:srgbClr val="FFFF00"/>
              </a:highlight>
            </a:endParaRPr>
          </a:p>
        </p:txBody>
      </p:sp>
    </p:spTree>
    <p:extLst>
      <p:ext uri="{BB962C8B-B14F-4D97-AF65-F5344CB8AC3E}">
        <p14:creationId xmlns:p14="http://schemas.microsoft.com/office/powerpoint/2010/main" val="367401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A7DAA-E723-4BC7-ADAB-121B6E9E4933}"/>
              </a:ext>
            </a:extLst>
          </p:cNvPr>
          <p:cNvSpPr>
            <a:spLocks noGrp="1"/>
          </p:cNvSpPr>
          <p:nvPr>
            <p:ph type="title"/>
          </p:nvPr>
        </p:nvSpPr>
        <p:spPr>
          <a:xfrm>
            <a:off x="1045221" y="2555103"/>
            <a:ext cx="10682911" cy="1231871"/>
          </a:xfrm>
        </p:spPr>
        <p:txBody>
          <a:bodyPr lIns="91440" tIns="45720" rIns="91440" bIns="45720" anchor="ctr"/>
          <a:lstStyle/>
          <a:p>
            <a:r>
              <a:rPr lang="fr-FR" sz="4000" dirty="0">
                <a:latin typeface="Verdana"/>
                <a:ea typeface="Verdana"/>
                <a:cs typeface="Quire Sans"/>
              </a:rPr>
              <a:t>Tâches 4 et 5 : </a:t>
            </a:r>
            <a:br>
              <a:rPr lang="fr-FR" sz="4000" dirty="0">
                <a:latin typeface="Verdana"/>
                <a:ea typeface="Verdana"/>
                <a:cs typeface="Quire Sans"/>
              </a:rPr>
            </a:br>
            <a:r>
              <a:rPr lang="fr-FR" sz="2800" b="0" dirty="0">
                <a:latin typeface="Verdana"/>
                <a:ea typeface="Verdana"/>
                <a:cs typeface="Quire Sans"/>
              </a:rPr>
              <a:t>Modélisation et simulation des scénarios alternatifs | Traitement et interprétation des résultats des simulations </a:t>
            </a:r>
          </a:p>
        </p:txBody>
      </p:sp>
    </p:spTree>
    <p:extLst>
      <p:ext uri="{BB962C8B-B14F-4D97-AF65-F5344CB8AC3E}">
        <p14:creationId xmlns:p14="http://schemas.microsoft.com/office/powerpoint/2010/main" val="2395116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a:xfrm>
            <a:off x="96253" y="302898"/>
            <a:ext cx="11648707" cy="427778"/>
          </a:xfrm>
        </p:spPr>
        <p:txBody>
          <a:bodyPr/>
          <a:lstStyle/>
          <a:p>
            <a:r>
              <a:rPr lang="fr-FR" sz="2000" u="sng" dirty="0"/>
              <a:t>Variante </a:t>
            </a:r>
            <a:r>
              <a:rPr lang="fr-FR" sz="2000" dirty="0"/>
              <a:t>– Émissions annuelles de CO2e de la variante</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33</a:t>
            </a:fld>
            <a:endParaRPr lang="fr-FR"/>
          </a:p>
        </p:txBody>
      </p:sp>
      <p:sp>
        <p:nvSpPr>
          <p:cNvPr id="5" name="ZoneTexte 4">
            <a:extLst>
              <a:ext uri="{FF2B5EF4-FFF2-40B4-BE49-F238E27FC236}">
                <a16:creationId xmlns:a16="http://schemas.microsoft.com/office/drawing/2014/main" id="{AF9DA371-AEB3-1F9E-E47E-EE57602E05C1}"/>
              </a:ext>
            </a:extLst>
          </p:cNvPr>
          <p:cNvSpPr txBox="1"/>
          <p:nvPr/>
        </p:nvSpPr>
        <p:spPr>
          <a:xfrm>
            <a:off x="305628" y="1408837"/>
            <a:ext cx="11439332" cy="5278368"/>
          </a:xfrm>
          <a:prstGeom prst="rect">
            <a:avLst/>
          </a:prstGeom>
          <a:noFill/>
        </p:spPr>
        <p:txBody>
          <a:bodyPr wrap="square">
            <a:spAutoFit/>
          </a:bodyPr>
          <a:lstStyle/>
          <a:p>
            <a:pPr marL="247950" indent="-342900" algn="just">
              <a:spcBef>
                <a:spcPts val="600"/>
              </a:spcBef>
              <a:buFont typeface="Arial" panose="020B0604020202020204" pitchFamily="34" charset="0"/>
              <a:buChar char="•"/>
            </a:pPr>
            <a:r>
              <a:rPr lang="fr-FR" sz="2400" b="1" dirty="0">
                <a:solidFill>
                  <a:schemeClr val="accent2">
                    <a:lumMod val="50000"/>
                  </a:schemeClr>
                </a:solidFill>
              </a:rPr>
              <a:t>Leviers mobilisés pour réduire l’empreinte carbone :</a:t>
            </a:r>
          </a:p>
          <a:p>
            <a:pPr algn="just">
              <a:spcBef>
                <a:spcPts val="600"/>
              </a:spcBef>
            </a:pPr>
            <a:r>
              <a:rPr lang="fr-FR" sz="2400" b="1" dirty="0">
                <a:solidFill>
                  <a:schemeClr val="accent2">
                    <a:lumMod val="50000"/>
                  </a:schemeClr>
                </a:solidFill>
              </a:rPr>
              <a:t> </a:t>
            </a:r>
          </a:p>
          <a:p>
            <a:pPr marL="1200150" lvl="2" indent="-285750">
              <a:buFont typeface="Courier New" panose="02070309020205020404" pitchFamily="49" charset="0"/>
              <a:buChar char="o"/>
            </a:pPr>
            <a:r>
              <a:rPr lang="fr-FR" dirty="0">
                <a:solidFill>
                  <a:schemeClr val="accent2">
                    <a:lumMod val="50000"/>
                  </a:schemeClr>
                </a:solidFill>
              </a:rPr>
              <a:t>Traitement des déchets organiques </a:t>
            </a:r>
            <a:r>
              <a:rPr lang="fr-FR" dirty="0">
                <a:solidFill>
                  <a:schemeClr val="accent2">
                    <a:lumMod val="50000"/>
                  </a:schemeClr>
                </a:solidFill>
                <a:sym typeface="Wingdings" panose="05000000000000000000" pitchFamily="2" charset="2"/>
              </a:rPr>
              <a:t> </a:t>
            </a:r>
            <a:r>
              <a:rPr lang="fr-FR" dirty="0">
                <a:solidFill>
                  <a:schemeClr val="accent2">
                    <a:lumMod val="50000"/>
                  </a:schemeClr>
                </a:solidFill>
              </a:rPr>
              <a:t>Compostage de quartier</a:t>
            </a:r>
          </a:p>
          <a:p>
            <a:pPr marL="1200150" lvl="2" indent="-285750">
              <a:buFont typeface="Courier New" panose="02070309020205020404" pitchFamily="49" charset="0"/>
              <a:buChar char="o"/>
            </a:pPr>
            <a:endParaRPr lang="fr-FR" dirty="0">
              <a:solidFill>
                <a:schemeClr val="accent2">
                  <a:lumMod val="50000"/>
                </a:schemeClr>
              </a:solidFill>
            </a:endParaRPr>
          </a:p>
          <a:p>
            <a:pPr marL="1200150" lvl="2" indent="-285750">
              <a:buFont typeface="Courier New" panose="02070309020205020404" pitchFamily="49" charset="0"/>
              <a:buChar char="o"/>
            </a:pPr>
            <a:r>
              <a:rPr lang="fr-FR" dirty="0">
                <a:solidFill>
                  <a:schemeClr val="accent2">
                    <a:lumMod val="50000"/>
                  </a:schemeClr>
                </a:solidFill>
              </a:rPr>
              <a:t>Matériau principal de construction </a:t>
            </a:r>
            <a:r>
              <a:rPr lang="fr-FR" dirty="0">
                <a:solidFill>
                  <a:schemeClr val="accent2">
                    <a:lumMod val="50000"/>
                  </a:schemeClr>
                </a:solidFill>
                <a:sym typeface="Wingdings" panose="05000000000000000000" pitchFamily="2" charset="2"/>
              </a:rPr>
              <a:t> </a:t>
            </a:r>
            <a:r>
              <a:rPr lang="fr-FR" dirty="0">
                <a:solidFill>
                  <a:schemeClr val="accent2">
                    <a:lumMod val="50000"/>
                  </a:schemeClr>
                </a:solidFill>
              </a:rPr>
              <a:t>Matériaux biosourcés sur les lots de la tranche 2 (lots 4, 5 et 6), sauf les bâtiments 4A, 5A et 4D*</a:t>
            </a:r>
          </a:p>
          <a:p>
            <a:pPr lvl="2"/>
            <a:endParaRPr lang="fr-FR" dirty="0">
              <a:solidFill>
                <a:schemeClr val="accent2">
                  <a:lumMod val="50000"/>
                </a:schemeClr>
              </a:solidFill>
              <a:sym typeface="Wingdings" panose="05000000000000000000" pitchFamily="2" charset="2"/>
            </a:endParaRPr>
          </a:p>
          <a:p>
            <a:pPr marL="1200150" lvl="2" indent="-285750">
              <a:buFont typeface="Courier New" panose="02070309020205020404" pitchFamily="49" charset="0"/>
              <a:buChar char="o"/>
            </a:pPr>
            <a:r>
              <a:rPr lang="fr-FR" dirty="0">
                <a:solidFill>
                  <a:schemeClr val="accent2">
                    <a:lumMod val="50000"/>
                  </a:schemeClr>
                </a:solidFill>
              </a:rPr>
              <a:t>Type de ventilation </a:t>
            </a:r>
            <a:r>
              <a:rPr lang="fr-FR" dirty="0">
                <a:solidFill>
                  <a:schemeClr val="accent2">
                    <a:lumMod val="50000"/>
                  </a:schemeClr>
                </a:solidFill>
                <a:sym typeface="Wingdings" panose="05000000000000000000" pitchFamily="2" charset="2"/>
              </a:rPr>
              <a:t> </a:t>
            </a:r>
            <a:r>
              <a:rPr lang="fr-FR" dirty="0">
                <a:solidFill>
                  <a:schemeClr val="accent2">
                    <a:lumMod val="50000"/>
                  </a:schemeClr>
                </a:solidFill>
              </a:rPr>
              <a:t>Ventilation mécanique double flux (au lieu de simple flux) sur les lots de la tranche 2 (lots 4, 5 et 6), sauf les bâtiments 4A, 5A et 4D*</a:t>
            </a:r>
          </a:p>
          <a:p>
            <a:pPr marL="1200150" lvl="2" indent="-285750">
              <a:buFont typeface="Courier New" panose="02070309020205020404" pitchFamily="49" charset="0"/>
              <a:buChar char="o"/>
            </a:pPr>
            <a:endParaRPr lang="fr-FR" dirty="0">
              <a:solidFill>
                <a:schemeClr val="accent2">
                  <a:lumMod val="50000"/>
                </a:schemeClr>
              </a:solidFill>
            </a:endParaRPr>
          </a:p>
          <a:p>
            <a:pPr marL="1200150" lvl="2" indent="-285750">
              <a:buFont typeface="Courier New" panose="02070309020205020404" pitchFamily="49" charset="0"/>
              <a:buChar char="o"/>
            </a:pPr>
            <a:r>
              <a:rPr lang="fr-FR" dirty="0">
                <a:solidFill>
                  <a:schemeClr val="accent2">
                    <a:lumMod val="50000"/>
                  </a:schemeClr>
                </a:solidFill>
              </a:rPr>
              <a:t>Production solaire </a:t>
            </a:r>
            <a:r>
              <a:rPr lang="fr-FR" dirty="0">
                <a:solidFill>
                  <a:schemeClr val="accent2">
                    <a:lumMod val="50000"/>
                  </a:schemeClr>
                </a:solidFill>
                <a:sym typeface="Wingdings" panose="05000000000000000000" pitchFamily="2" charset="2"/>
              </a:rPr>
              <a:t> Augmentation de l’emprise des PV de 26 à 50%. Cela correspond à un passage d’environ à 14Wc/m² de SDP à environ 26 </a:t>
            </a:r>
            <a:r>
              <a:rPr lang="fr-FR" dirty="0" err="1">
                <a:solidFill>
                  <a:schemeClr val="accent2">
                    <a:lumMod val="50000"/>
                  </a:schemeClr>
                </a:solidFill>
                <a:sym typeface="Wingdings" panose="05000000000000000000" pitchFamily="2" charset="2"/>
              </a:rPr>
              <a:t>Wc</a:t>
            </a:r>
            <a:r>
              <a:rPr lang="fr-FR" dirty="0">
                <a:solidFill>
                  <a:schemeClr val="accent2">
                    <a:lumMod val="50000"/>
                  </a:schemeClr>
                </a:solidFill>
                <a:sym typeface="Wingdings" panose="05000000000000000000" pitchFamily="2" charset="2"/>
              </a:rPr>
              <a:t>/m² de SDP</a:t>
            </a:r>
          </a:p>
          <a:p>
            <a:pPr lvl="2">
              <a:tabLst>
                <a:tab pos="1163638" algn="l"/>
                <a:tab pos="1258888" algn="l"/>
              </a:tabLst>
            </a:pPr>
            <a:r>
              <a:rPr lang="fr-FR" sz="1600" dirty="0">
                <a:solidFill>
                  <a:schemeClr val="accent2">
                    <a:lumMod val="50000"/>
                  </a:schemeClr>
                </a:solidFill>
              </a:rPr>
              <a:t>	(Le levier concernant la performance de l’enveloppe n’a pas été activé car il concerne les bâtiments du lot 1*)</a:t>
            </a:r>
          </a:p>
          <a:p>
            <a:pPr marL="1200150" lvl="2" indent="-285750">
              <a:buFont typeface="Courier New" panose="02070309020205020404" pitchFamily="49" charset="0"/>
              <a:buChar char="o"/>
            </a:pPr>
            <a:endParaRPr lang="fr-FR" dirty="0">
              <a:solidFill>
                <a:schemeClr val="accent2">
                  <a:lumMod val="50000"/>
                </a:schemeClr>
              </a:solidFill>
            </a:endParaRPr>
          </a:p>
          <a:p>
            <a:pPr marL="1200150" lvl="2" indent="-285750">
              <a:buFont typeface="Courier New" panose="02070309020205020404" pitchFamily="49" charset="0"/>
              <a:buChar char="o"/>
            </a:pPr>
            <a:endParaRPr lang="fr-FR" dirty="0">
              <a:solidFill>
                <a:schemeClr val="accent2">
                  <a:lumMod val="50000"/>
                </a:schemeClr>
              </a:solidFill>
            </a:endParaRPr>
          </a:p>
          <a:p>
            <a:pPr marL="1200150" lvl="2" indent="-285750">
              <a:buFont typeface="Courier New" panose="02070309020205020404" pitchFamily="49" charset="0"/>
              <a:buChar char="o"/>
            </a:pPr>
            <a:endParaRPr lang="fr-FR" dirty="0">
              <a:solidFill>
                <a:schemeClr val="accent2">
                  <a:lumMod val="50000"/>
                </a:schemeClr>
              </a:solidFill>
            </a:endParaRPr>
          </a:p>
          <a:p>
            <a:pPr lvl="2" algn="r"/>
            <a:r>
              <a:rPr lang="fr-FR" sz="1400" i="1" dirty="0">
                <a:solidFill>
                  <a:schemeClr val="accent2">
                    <a:lumMod val="50000"/>
                  </a:schemeClr>
                </a:solidFill>
              </a:rPr>
              <a:t>* Les bâtiments de la tranche 1 (lots 1, 2 et 3) ainsi que les lots 4A, 5A et 4D possèdent déjà un permis de construire</a:t>
            </a:r>
          </a:p>
          <a:p>
            <a:pPr marL="1200150" lvl="2" indent="-285750">
              <a:buFont typeface="Courier New" panose="02070309020205020404" pitchFamily="49" charset="0"/>
              <a:buChar char="o"/>
            </a:pPr>
            <a:endParaRPr lang="fr-FR" dirty="0">
              <a:solidFill>
                <a:schemeClr val="accent2">
                  <a:lumMod val="50000"/>
                </a:schemeClr>
              </a:solidFill>
            </a:endParaRPr>
          </a:p>
        </p:txBody>
      </p:sp>
    </p:spTree>
    <p:extLst>
      <p:ext uri="{BB962C8B-B14F-4D97-AF65-F5344CB8AC3E}">
        <p14:creationId xmlns:p14="http://schemas.microsoft.com/office/powerpoint/2010/main" val="900458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D054DD8-A404-EBCD-B362-F95F5F5D4657}"/>
              </a:ext>
            </a:extLst>
          </p:cNvPr>
          <p:cNvPicPr>
            <a:picLocks noChangeAspect="1"/>
          </p:cNvPicPr>
          <p:nvPr/>
        </p:nvPicPr>
        <p:blipFill>
          <a:blip r:embed="rId2"/>
          <a:stretch>
            <a:fillRect/>
          </a:stretch>
        </p:blipFill>
        <p:spPr>
          <a:xfrm>
            <a:off x="1668967" y="1499679"/>
            <a:ext cx="9041366" cy="4764186"/>
          </a:xfrm>
          <a:prstGeom prst="rect">
            <a:avLst/>
          </a:prstGeom>
        </p:spPr>
      </p:pic>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a:xfrm>
            <a:off x="96253" y="302898"/>
            <a:ext cx="12051631" cy="427778"/>
          </a:xfrm>
        </p:spPr>
        <p:txBody>
          <a:bodyPr/>
          <a:lstStyle/>
          <a:p>
            <a:r>
              <a:rPr lang="fr-FR" sz="2000" u="sng" dirty="0"/>
              <a:t>Variante </a:t>
            </a:r>
            <a:r>
              <a:rPr lang="fr-FR" sz="2000" dirty="0"/>
              <a:t>– Comparaison avec la référence des émissions annuelles de CO2 </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34</a:t>
            </a:fld>
            <a:endParaRPr lang="fr-FR"/>
          </a:p>
        </p:txBody>
      </p:sp>
      <p:sp>
        <p:nvSpPr>
          <p:cNvPr id="12" name="ZoneTexte 11">
            <a:extLst>
              <a:ext uri="{FF2B5EF4-FFF2-40B4-BE49-F238E27FC236}">
                <a16:creationId xmlns:a16="http://schemas.microsoft.com/office/drawing/2014/main" id="{F8D8DE93-6D4C-48FF-9AC7-D4821A98F348}"/>
              </a:ext>
            </a:extLst>
          </p:cNvPr>
          <p:cNvSpPr txBox="1"/>
          <p:nvPr/>
        </p:nvSpPr>
        <p:spPr>
          <a:xfrm>
            <a:off x="6644272" y="1653873"/>
            <a:ext cx="5245256" cy="523220"/>
          </a:xfrm>
          <a:prstGeom prst="rect">
            <a:avLst/>
          </a:prstGeom>
          <a:noFill/>
        </p:spPr>
        <p:txBody>
          <a:bodyPr wrap="square">
            <a:spAutoFit/>
          </a:bodyPr>
          <a:lstStyle/>
          <a:p>
            <a:pPr algn="r"/>
            <a:r>
              <a:rPr lang="fr-FR" sz="1400" dirty="0">
                <a:effectLst/>
                <a:latin typeface="Calibri" panose="020F0502020204030204" pitchFamily="34" charset="0"/>
                <a:ea typeface="Calibri" panose="020F0502020204030204" pitchFamily="34" charset="0"/>
                <a:cs typeface="Times New Roman" panose="02020603050405020304" pitchFamily="18" charset="0"/>
              </a:rPr>
              <a:t>(*) Une durée de vie de 50 ans a été considérée pour les calculs,</a:t>
            </a:r>
            <a:br>
              <a:rPr lang="fr-FR" sz="1400" dirty="0">
                <a:effectLst/>
                <a:latin typeface="Calibri" panose="020F0502020204030204" pitchFamily="34" charset="0"/>
                <a:ea typeface="Calibri" panose="020F0502020204030204" pitchFamily="34" charset="0"/>
                <a:cs typeface="Times New Roman" panose="02020603050405020304" pitchFamily="18" charset="0"/>
              </a:rPr>
            </a:br>
            <a:r>
              <a:rPr lang="fr-FR" sz="1400" dirty="0">
                <a:effectLst/>
                <a:latin typeface="Calibri" panose="020F0502020204030204" pitchFamily="34" charset="0"/>
                <a:ea typeface="Calibri" panose="020F0502020204030204" pitchFamily="34" charset="0"/>
                <a:cs typeface="Times New Roman" panose="02020603050405020304" pitchFamily="18" charset="0"/>
              </a:rPr>
              <a:t>tous les résultats présentés sont ramenés à l’année  </a:t>
            </a:r>
            <a:endParaRPr lang="fr-FR" sz="1400" dirty="0"/>
          </a:p>
        </p:txBody>
      </p:sp>
      <p:sp>
        <p:nvSpPr>
          <p:cNvPr id="15" name="ZoneTexte 14">
            <a:extLst>
              <a:ext uri="{FF2B5EF4-FFF2-40B4-BE49-F238E27FC236}">
                <a16:creationId xmlns:a16="http://schemas.microsoft.com/office/drawing/2014/main" id="{02B9AD2F-CB36-4D4B-8D47-1AE3D3BADBDC}"/>
              </a:ext>
            </a:extLst>
          </p:cNvPr>
          <p:cNvSpPr txBox="1"/>
          <p:nvPr/>
        </p:nvSpPr>
        <p:spPr>
          <a:xfrm>
            <a:off x="2233406" y="1172441"/>
            <a:ext cx="9041366" cy="369332"/>
          </a:xfrm>
          <a:prstGeom prst="rect">
            <a:avLst/>
          </a:prstGeom>
          <a:noFill/>
        </p:spPr>
        <p:txBody>
          <a:bodyPr wrap="square">
            <a:spAutoFit/>
          </a:bodyPr>
          <a:lstStyle/>
          <a:p>
            <a:r>
              <a:rPr lang="fr-FR" dirty="0">
                <a:solidFill>
                  <a:schemeClr val="tx2"/>
                </a:solidFill>
              </a:rPr>
              <a:t>Émissions de CO2 (kg CO2 eq/an)* de la </a:t>
            </a:r>
            <a:r>
              <a:rPr lang="fr-FR" b="1" dirty="0">
                <a:solidFill>
                  <a:schemeClr val="tx2"/>
                </a:solidFill>
              </a:rPr>
              <a:t>VARIANTE - </a:t>
            </a:r>
            <a:r>
              <a:rPr lang="fr-FR" b="1" dirty="0">
                <a:solidFill>
                  <a:srgbClr val="FF0000"/>
                </a:solidFill>
              </a:rPr>
              <a:t>Résultats en ACV statique</a:t>
            </a:r>
            <a:endParaRPr lang="fr-FR" b="1" dirty="0">
              <a:solidFill>
                <a:schemeClr val="tx2"/>
              </a:solidFill>
            </a:endParaRPr>
          </a:p>
        </p:txBody>
      </p:sp>
      <p:sp>
        <p:nvSpPr>
          <p:cNvPr id="16" name="ZoneTexte 15">
            <a:extLst>
              <a:ext uri="{FF2B5EF4-FFF2-40B4-BE49-F238E27FC236}">
                <a16:creationId xmlns:a16="http://schemas.microsoft.com/office/drawing/2014/main" id="{E97B7112-5DEE-4332-9B33-86F3CE5190A9}"/>
              </a:ext>
            </a:extLst>
          </p:cNvPr>
          <p:cNvSpPr txBox="1"/>
          <p:nvPr/>
        </p:nvSpPr>
        <p:spPr>
          <a:xfrm rot="16200000">
            <a:off x="-994830" y="3383899"/>
            <a:ext cx="3829384" cy="369332"/>
          </a:xfrm>
          <a:prstGeom prst="rect">
            <a:avLst/>
          </a:prstGeom>
          <a:noFill/>
        </p:spPr>
        <p:txBody>
          <a:bodyPr wrap="square">
            <a:spAutoFit/>
          </a:bodyPr>
          <a:lstStyle/>
          <a:p>
            <a:r>
              <a:rPr lang="fr-FR" dirty="0">
                <a:solidFill>
                  <a:schemeClr val="tx2"/>
                </a:solidFill>
              </a:rPr>
              <a:t>- Émissions de CO2 (kg CO2 eq/an*) -</a:t>
            </a:r>
          </a:p>
        </p:txBody>
      </p:sp>
      <p:sp>
        <p:nvSpPr>
          <p:cNvPr id="13" name="Bulle narrative : rectangle 12">
            <a:extLst>
              <a:ext uri="{FF2B5EF4-FFF2-40B4-BE49-F238E27FC236}">
                <a16:creationId xmlns:a16="http://schemas.microsoft.com/office/drawing/2014/main" id="{A7BA13F4-7AC8-496C-BADA-8C8D0C872DC6}"/>
              </a:ext>
            </a:extLst>
          </p:cNvPr>
          <p:cNvSpPr/>
          <p:nvPr/>
        </p:nvSpPr>
        <p:spPr>
          <a:xfrm>
            <a:off x="2016907" y="6209612"/>
            <a:ext cx="1191676" cy="627465"/>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VMC double flux</a:t>
            </a:r>
          </a:p>
        </p:txBody>
      </p:sp>
      <p:sp>
        <p:nvSpPr>
          <p:cNvPr id="14" name="Bulle narrative : rectangle 13">
            <a:extLst>
              <a:ext uri="{FF2B5EF4-FFF2-40B4-BE49-F238E27FC236}">
                <a16:creationId xmlns:a16="http://schemas.microsoft.com/office/drawing/2014/main" id="{3D075053-CF52-4D3E-814B-934F853F4A29}"/>
              </a:ext>
            </a:extLst>
          </p:cNvPr>
          <p:cNvSpPr/>
          <p:nvPr/>
        </p:nvSpPr>
        <p:spPr>
          <a:xfrm>
            <a:off x="3382262" y="6216306"/>
            <a:ext cx="1191677" cy="627465"/>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100% matériaux biosourcés sur la tranche 2</a:t>
            </a:r>
          </a:p>
        </p:txBody>
      </p:sp>
      <p:pic>
        <p:nvPicPr>
          <p:cNvPr id="10" name="Graphique 9" descr="Ligne fléchée : incurvée sens des aiguilles d’une montre contour">
            <a:extLst>
              <a:ext uri="{FF2B5EF4-FFF2-40B4-BE49-F238E27FC236}">
                <a16:creationId xmlns:a16="http://schemas.microsoft.com/office/drawing/2014/main" id="{3B4EF93D-93B5-42D8-A7CC-2931A5067D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406513">
            <a:off x="2427131" y="1457245"/>
            <a:ext cx="460510" cy="460510"/>
          </a:xfrm>
          <a:prstGeom prst="rect">
            <a:avLst/>
          </a:prstGeom>
        </p:spPr>
      </p:pic>
      <p:sp>
        <p:nvSpPr>
          <p:cNvPr id="21" name="Bulle narrative : rectangle 20">
            <a:extLst>
              <a:ext uri="{FF2B5EF4-FFF2-40B4-BE49-F238E27FC236}">
                <a16:creationId xmlns:a16="http://schemas.microsoft.com/office/drawing/2014/main" id="{A27C606E-05EF-4C6B-BA9F-E4E670F24815}"/>
              </a:ext>
            </a:extLst>
          </p:cNvPr>
          <p:cNvSpPr/>
          <p:nvPr/>
        </p:nvSpPr>
        <p:spPr>
          <a:xfrm>
            <a:off x="2768494" y="2789927"/>
            <a:ext cx="423209" cy="220726"/>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-73%</a:t>
            </a:r>
          </a:p>
        </p:txBody>
      </p:sp>
      <p:pic>
        <p:nvPicPr>
          <p:cNvPr id="22" name="Graphique 21" descr="Ligne fléchée : incurvée sens des aiguilles d’une montre contour">
            <a:extLst>
              <a:ext uri="{FF2B5EF4-FFF2-40B4-BE49-F238E27FC236}">
                <a16:creationId xmlns:a16="http://schemas.microsoft.com/office/drawing/2014/main" id="{F37E50F6-69C8-4F0E-BCFA-A0C95B42DF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406513">
            <a:off x="4537269" y="3217169"/>
            <a:ext cx="381472" cy="381472"/>
          </a:xfrm>
          <a:prstGeom prst="rect">
            <a:avLst/>
          </a:prstGeom>
        </p:spPr>
      </p:pic>
      <p:sp>
        <p:nvSpPr>
          <p:cNvPr id="23" name="Bulle narrative : rectangle 22">
            <a:extLst>
              <a:ext uri="{FF2B5EF4-FFF2-40B4-BE49-F238E27FC236}">
                <a16:creationId xmlns:a16="http://schemas.microsoft.com/office/drawing/2014/main" id="{A5FA4AEB-FB4A-4712-AE46-D5C6F3232494}"/>
              </a:ext>
            </a:extLst>
          </p:cNvPr>
          <p:cNvSpPr/>
          <p:nvPr/>
        </p:nvSpPr>
        <p:spPr>
          <a:xfrm>
            <a:off x="4686249" y="3584855"/>
            <a:ext cx="423209" cy="220726"/>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-24%</a:t>
            </a:r>
          </a:p>
        </p:txBody>
      </p:sp>
      <p:pic>
        <p:nvPicPr>
          <p:cNvPr id="7" name="Graphique 6" descr="Ligne fléchée : incurvée sens des aiguilles d’une montre contour">
            <a:extLst>
              <a:ext uri="{FF2B5EF4-FFF2-40B4-BE49-F238E27FC236}">
                <a16:creationId xmlns:a16="http://schemas.microsoft.com/office/drawing/2014/main" id="{DB05F9E0-9A1B-61DE-0671-A75CE2C05A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406513">
            <a:off x="2695545" y="2299196"/>
            <a:ext cx="460510" cy="460510"/>
          </a:xfrm>
          <a:prstGeom prst="rect">
            <a:avLst/>
          </a:prstGeom>
        </p:spPr>
      </p:pic>
      <p:sp>
        <p:nvSpPr>
          <p:cNvPr id="8" name="Bulle narrative : rectangle 7">
            <a:extLst>
              <a:ext uri="{FF2B5EF4-FFF2-40B4-BE49-F238E27FC236}">
                <a16:creationId xmlns:a16="http://schemas.microsoft.com/office/drawing/2014/main" id="{0B77041B-CF9C-8162-A924-538DD4B526DB}"/>
              </a:ext>
            </a:extLst>
          </p:cNvPr>
          <p:cNvSpPr/>
          <p:nvPr/>
        </p:nvSpPr>
        <p:spPr>
          <a:xfrm>
            <a:off x="2607743" y="2024551"/>
            <a:ext cx="423209" cy="220726"/>
          </a:xfrm>
          <a:prstGeom prst="wedgeRectCallout">
            <a:avLst>
              <a:gd name="adj1" fmla="val -50023"/>
              <a:gd name="adj2" fmla="val -209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-71%</a:t>
            </a:r>
          </a:p>
        </p:txBody>
      </p:sp>
      <p:sp>
        <p:nvSpPr>
          <p:cNvPr id="11" name="Bulle narrative : rectangle 10">
            <a:extLst>
              <a:ext uri="{FF2B5EF4-FFF2-40B4-BE49-F238E27FC236}">
                <a16:creationId xmlns:a16="http://schemas.microsoft.com/office/drawing/2014/main" id="{13684BF2-46FF-C188-010C-2EA08360BCE6}"/>
              </a:ext>
            </a:extLst>
          </p:cNvPr>
          <p:cNvSpPr/>
          <p:nvPr/>
        </p:nvSpPr>
        <p:spPr>
          <a:xfrm>
            <a:off x="4112393" y="3157411"/>
            <a:ext cx="423209" cy="220726"/>
          </a:xfrm>
          <a:prstGeom prst="wedgeRectCallout">
            <a:avLst>
              <a:gd name="adj1" fmla="val -50023"/>
              <a:gd name="adj2" fmla="val -209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-22%</a:t>
            </a:r>
          </a:p>
        </p:txBody>
      </p:sp>
      <p:pic>
        <p:nvPicPr>
          <p:cNvPr id="30" name="Graphique 29" descr="Ligne fléchée : incurvée sens des aiguilles d’une montre contour">
            <a:extLst>
              <a:ext uri="{FF2B5EF4-FFF2-40B4-BE49-F238E27FC236}">
                <a16:creationId xmlns:a16="http://schemas.microsoft.com/office/drawing/2014/main" id="{AD0F868C-7050-2863-408F-70057AF0C1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268466">
            <a:off x="3747846" y="2822643"/>
            <a:ext cx="460510" cy="460510"/>
          </a:xfrm>
          <a:prstGeom prst="rect">
            <a:avLst/>
          </a:prstGeom>
        </p:spPr>
      </p:pic>
      <p:sp>
        <p:nvSpPr>
          <p:cNvPr id="18" name="Bulle narrative : rectangle 17">
            <a:extLst>
              <a:ext uri="{FF2B5EF4-FFF2-40B4-BE49-F238E27FC236}">
                <a16:creationId xmlns:a16="http://schemas.microsoft.com/office/drawing/2014/main" id="{0B0A3438-D41A-EE6D-44AA-AC2B94518484}"/>
              </a:ext>
            </a:extLst>
          </p:cNvPr>
          <p:cNvSpPr/>
          <p:nvPr/>
        </p:nvSpPr>
        <p:spPr>
          <a:xfrm>
            <a:off x="6995802" y="5155840"/>
            <a:ext cx="423209" cy="220726"/>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-48%</a:t>
            </a:r>
          </a:p>
        </p:txBody>
      </p:sp>
      <p:pic>
        <p:nvPicPr>
          <p:cNvPr id="19" name="Graphique 18" descr="Ligne fléchée : incurvée sens des aiguilles d’une montre contour">
            <a:extLst>
              <a:ext uri="{FF2B5EF4-FFF2-40B4-BE49-F238E27FC236}">
                <a16:creationId xmlns:a16="http://schemas.microsoft.com/office/drawing/2014/main" id="{6C58E381-D3DE-4279-A788-366BDD3EB1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268466">
            <a:off x="6651913" y="4710709"/>
            <a:ext cx="460510" cy="460510"/>
          </a:xfrm>
          <a:prstGeom prst="rect">
            <a:avLst/>
          </a:prstGeom>
        </p:spPr>
      </p:pic>
      <p:sp>
        <p:nvSpPr>
          <p:cNvPr id="20" name="Bulle narrative : rectangle 19">
            <a:extLst>
              <a:ext uri="{FF2B5EF4-FFF2-40B4-BE49-F238E27FC236}">
                <a16:creationId xmlns:a16="http://schemas.microsoft.com/office/drawing/2014/main" id="{13729CAA-D3A6-7D8F-6101-32E7DB0C8BA8}"/>
              </a:ext>
            </a:extLst>
          </p:cNvPr>
          <p:cNvSpPr/>
          <p:nvPr/>
        </p:nvSpPr>
        <p:spPr>
          <a:xfrm>
            <a:off x="6399963" y="6204184"/>
            <a:ext cx="1191677" cy="627465"/>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Compostage des déchets</a:t>
            </a:r>
          </a:p>
        </p:txBody>
      </p:sp>
      <p:sp>
        <p:nvSpPr>
          <p:cNvPr id="24" name="Bulle narrative : rectangle 23">
            <a:extLst>
              <a:ext uri="{FF2B5EF4-FFF2-40B4-BE49-F238E27FC236}">
                <a16:creationId xmlns:a16="http://schemas.microsoft.com/office/drawing/2014/main" id="{E3923ACF-C2EE-DD76-B268-D4C3E6739AA6}"/>
              </a:ext>
            </a:extLst>
          </p:cNvPr>
          <p:cNvSpPr/>
          <p:nvPr/>
        </p:nvSpPr>
        <p:spPr>
          <a:xfrm>
            <a:off x="9568595" y="2619937"/>
            <a:ext cx="2320933" cy="211909"/>
          </a:xfrm>
          <a:prstGeom prst="wedgeRectCallout">
            <a:avLst>
              <a:gd name="adj1" fmla="val -50023"/>
              <a:gd name="adj2" fmla="val -2090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Rappel des performances du projet de BASE</a:t>
            </a:r>
          </a:p>
        </p:txBody>
      </p:sp>
      <p:sp>
        <p:nvSpPr>
          <p:cNvPr id="25" name="Bulle narrative : rectangle 24">
            <a:extLst>
              <a:ext uri="{FF2B5EF4-FFF2-40B4-BE49-F238E27FC236}">
                <a16:creationId xmlns:a16="http://schemas.microsoft.com/office/drawing/2014/main" id="{8CDBDA73-3A1C-5065-2E50-73702201B126}"/>
              </a:ext>
            </a:extLst>
          </p:cNvPr>
          <p:cNvSpPr/>
          <p:nvPr/>
        </p:nvSpPr>
        <p:spPr>
          <a:xfrm>
            <a:off x="9567079" y="2920381"/>
            <a:ext cx="2320933" cy="237030"/>
          </a:xfrm>
          <a:prstGeom prst="wedgeRectCallout">
            <a:avLst>
              <a:gd name="adj1" fmla="val -50023"/>
              <a:gd name="adj2" fmla="val -20906"/>
            </a:avLst>
          </a:prstGeom>
          <a:solidFill>
            <a:srgbClr val="16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lumMod val="95000"/>
                  </a:schemeClr>
                </a:solidFill>
              </a:rPr>
              <a:t>Performances de la VARIANTE</a:t>
            </a:r>
          </a:p>
        </p:txBody>
      </p:sp>
    </p:spTree>
    <p:extLst>
      <p:ext uri="{BB962C8B-B14F-4D97-AF65-F5344CB8AC3E}">
        <p14:creationId xmlns:p14="http://schemas.microsoft.com/office/powerpoint/2010/main" val="3644528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a:xfrm>
            <a:off x="96253" y="302898"/>
            <a:ext cx="12051631" cy="427778"/>
          </a:xfrm>
        </p:spPr>
        <p:txBody>
          <a:bodyPr/>
          <a:lstStyle/>
          <a:p>
            <a:r>
              <a:rPr lang="fr-FR" sz="2000" u="sng" dirty="0"/>
              <a:t>Variante </a:t>
            </a:r>
            <a:r>
              <a:rPr lang="fr-FR" sz="2000" dirty="0"/>
              <a:t>– Comparaison avec la référence des émissions annuelles de CO2 </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35</a:t>
            </a:fld>
            <a:endParaRPr lang="fr-FR"/>
          </a:p>
        </p:txBody>
      </p:sp>
      <p:sp>
        <p:nvSpPr>
          <p:cNvPr id="15" name="ZoneTexte 14">
            <a:extLst>
              <a:ext uri="{FF2B5EF4-FFF2-40B4-BE49-F238E27FC236}">
                <a16:creationId xmlns:a16="http://schemas.microsoft.com/office/drawing/2014/main" id="{02B9AD2F-CB36-4D4B-8D47-1AE3D3BADBDC}"/>
              </a:ext>
            </a:extLst>
          </p:cNvPr>
          <p:cNvSpPr txBox="1"/>
          <p:nvPr/>
        </p:nvSpPr>
        <p:spPr>
          <a:xfrm>
            <a:off x="2233406" y="1172441"/>
            <a:ext cx="9041366" cy="369332"/>
          </a:xfrm>
          <a:prstGeom prst="rect">
            <a:avLst/>
          </a:prstGeom>
          <a:noFill/>
        </p:spPr>
        <p:txBody>
          <a:bodyPr wrap="square">
            <a:spAutoFit/>
          </a:bodyPr>
          <a:lstStyle/>
          <a:p>
            <a:r>
              <a:rPr lang="fr-FR" dirty="0">
                <a:solidFill>
                  <a:schemeClr val="tx2"/>
                </a:solidFill>
              </a:rPr>
              <a:t>Émissions de CO2 (kg CO2 eq/an)* de la </a:t>
            </a:r>
            <a:r>
              <a:rPr lang="fr-FR" b="1" dirty="0">
                <a:solidFill>
                  <a:schemeClr val="tx2"/>
                </a:solidFill>
              </a:rPr>
              <a:t>VARIANTE - </a:t>
            </a:r>
            <a:r>
              <a:rPr lang="fr-FR" b="1" dirty="0">
                <a:solidFill>
                  <a:srgbClr val="FF0000"/>
                </a:solidFill>
              </a:rPr>
              <a:t>Résultats en ACV statique</a:t>
            </a:r>
            <a:endParaRPr lang="fr-FR" b="1" dirty="0">
              <a:solidFill>
                <a:schemeClr val="tx2"/>
              </a:solidFill>
            </a:endParaRPr>
          </a:p>
        </p:txBody>
      </p:sp>
      <p:grpSp>
        <p:nvGrpSpPr>
          <p:cNvPr id="34" name="Groupe 33">
            <a:extLst>
              <a:ext uri="{FF2B5EF4-FFF2-40B4-BE49-F238E27FC236}">
                <a16:creationId xmlns:a16="http://schemas.microsoft.com/office/drawing/2014/main" id="{BA07EEE7-1C50-EF58-2F4F-B74CA23F6C31}"/>
              </a:ext>
            </a:extLst>
          </p:cNvPr>
          <p:cNvGrpSpPr/>
          <p:nvPr/>
        </p:nvGrpSpPr>
        <p:grpSpPr>
          <a:xfrm>
            <a:off x="4475932" y="1755177"/>
            <a:ext cx="3240136" cy="4556663"/>
            <a:chOff x="713554" y="1541773"/>
            <a:chExt cx="3240136" cy="4556663"/>
          </a:xfrm>
        </p:grpSpPr>
        <p:sp>
          <p:nvSpPr>
            <p:cNvPr id="26" name="ZoneTexte 25">
              <a:extLst>
                <a:ext uri="{FF2B5EF4-FFF2-40B4-BE49-F238E27FC236}">
                  <a16:creationId xmlns:a16="http://schemas.microsoft.com/office/drawing/2014/main" id="{807D1FDD-9148-91F9-AEC9-9F70334489DD}"/>
                </a:ext>
              </a:extLst>
            </p:cNvPr>
            <p:cNvSpPr txBox="1"/>
            <p:nvPr/>
          </p:nvSpPr>
          <p:spPr>
            <a:xfrm>
              <a:off x="1717665" y="5729104"/>
              <a:ext cx="1292739" cy="369332"/>
            </a:xfrm>
            <a:prstGeom prst="rect">
              <a:avLst/>
            </a:prstGeom>
            <a:noFill/>
          </p:spPr>
          <p:txBody>
            <a:bodyPr wrap="square">
              <a:spAutoFit/>
            </a:bodyPr>
            <a:lstStyle/>
            <a:p>
              <a:r>
                <a:rPr lang="fr-FR" b="1" dirty="0">
                  <a:solidFill>
                    <a:schemeClr val="tx2"/>
                  </a:solidFill>
                </a:rPr>
                <a:t>ENERGIE</a:t>
              </a:r>
            </a:p>
          </p:txBody>
        </p:sp>
        <p:grpSp>
          <p:nvGrpSpPr>
            <p:cNvPr id="33" name="Groupe 32">
              <a:extLst>
                <a:ext uri="{FF2B5EF4-FFF2-40B4-BE49-F238E27FC236}">
                  <a16:creationId xmlns:a16="http://schemas.microsoft.com/office/drawing/2014/main" id="{D13C95D9-AE0D-0565-7259-171F29A30E08}"/>
                </a:ext>
              </a:extLst>
            </p:cNvPr>
            <p:cNvGrpSpPr/>
            <p:nvPr/>
          </p:nvGrpSpPr>
          <p:grpSpPr>
            <a:xfrm>
              <a:off x="713554" y="1541773"/>
              <a:ext cx="3240136" cy="4187331"/>
              <a:chOff x="713554" y="1541773"/>
              <a:chExt cx="3240136" cy="4187331"/>
            </a:xfrm>
          </p:grpSpPr>
          <p:pic>
            <p:nvPicPr>
              <p:cNvPr id="29" name="Image 28">
                <a:extLst>
                  <a:ext uri="{FF2B5EF4-FFF2-40B4-BE49-F238E27FC236}">
                    <a16:creationId xmlns:a16="http://schemas.microsoft.com/office/drawing/2014/main" id="{1378F92A-AB29-189E-9820-63B74E1C8D96}"/>
                  </a:ext>
                </a:extLst>
              </p:cNvPr>
              <p:cNvPicPr>
                <a:picLocks noChangeAspect="1"/>
              </p:cNvPicPr>
              <p:nvPr/>
            </p:nvPicPr>
            <p:blipFill rotWithShape="1">
              <a:blip r:embed="rId2"/>
              <a:srcRect b="8744"/>
              <a:stretch/>
            </p:blipFill>
            <p:spPr>
              <a:xfrm>
                <a:off x="713554" y="1541773"/>
                <a:ext cx="2705461" cy="4143786"/>
              </a:xfrm>
              <a:prstGeom prst="rect">
                <a:avLst/>
              </a:prstGeom>
            </p:spPr>
          </p:pic>
          <p:pic>
            <p:nvPicPr>
              <p:cNvPr id="32" name="Image 31">
                <a:extLst>
                  <a:ext uri="{FF2B5EF4-FFF2-40B4-BE49-F238E27FC236}">
                    <a16:creationId xmlns:a16="http://schemas.microsoft.com/office/drawing/2014/main" id="{3CCF7220-59AE-21EB-D1BC-6AC957A6A5DD}"/>
                  </a:ext>
                </a:extLst>
              </p:cNvPr>
              <p:cNvPicPr>
                <a:picLocks noChangeAspect="1"/>
              </p:cNvPicPr>
              <p:nvPr/>
            </p:nvPicPr>
            <p:blipFill>
              <a:blip r:embed="rId3"/>
              <a:stretch>
                <a:fillRect/>
              </a:stretch>
            </p:blipFill>
            <p:spPr>
              <a:xfrm>
                <a:off x="2273495" y="4116508"/>
                <a:ext cx="1680195" cy="1612596"/>
              </a:xfrm>
              <a:prstGeom prst="rect">
                <a:avLst/>
              </a:prstGeom>
            </p:spPr>
          </p:pic>
        </p:grpSp>
      </p:grpSp>
    </p:spTree>
    <p:extLst>
      <p:ext uri="{BB962C8B-B14F-4D97-AF65-F5344CB8AC3E}">
        <p14:creationId xmlns:p14="http://schemas.microsoft.com/office/powerpoint/2010/main" val="1504970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a:xfrm>
            <a:off x="96253" y="302898"/>
            <a:ext cx="12051631" cy="427778"/>
          </a:xfrm>
        </p:spPr>
        <p:txBody>
          <a:bodyPr/>
          <a:lstStyle/>
          <a:p>
            <a:r>
              <a:rPr lang="fr-FR" sz="2000" u="sng" dirty="0"/>
              <a:t>Variante </a:t>
            </a:r>
            <a:r>
              <a:rPr lang="fr-FR" sz="2000" dirty="0"/>
              <a:t>– Comparaison avec la référence des émissions annuelles de CO2 </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36</a:t>
            </a:fld>
            <a:endParaRPr lang="fr-FR"/>
          </a:p>
        </p:txBody>
      </p:sp>
      <p:sp>
        <p:nvSpPr>
          <p:cNvPr id="15" name="ZoneTexte 14">
            <a:extLst>
              <a:ext uri="{FF2B5EF4-FFF2-40B4-BE49-F238E27FC236}">
                <a16:creationId xmlns:a16="http://schemas.microsoft.com/office/drawing/2014/main" id="{02B9AD2F-CB36-4D4B-8D47-1AE3D3BADBDC}"/>
              </a:ext>
            </a:extLst>
          </p:cNvPr>
          <p:cNvSpPr txBox="1"/>
          <p:nvPr/>
        </p:nvSpPr>
        <p:spPr>
          <a:xfrm>
            <a:off x="2233406" y="1172441"/>
            <a:ext cx="9041366" cy="369332"/>
          </a:xfrm>
          <a:prstGeom prst="rect">
            <a:avLst/>
          </a:prstGeom>
          <a:noFill/>
        </p:spPr>
        <p:txBody>
          <a:bodyPr wrap="square">
            <a:spAutoFit/>
          </a:bodyPr>
          <a:lstStyle/>
          <a:p>
            <a:r>
              <a:rPr lang="fr-FR" dirty="0">
                <a:solidFill>
                  <a:schemeClr val="tx2"/>
                </a:solidFill>
              </a:rPr>
              <a:t>Émissions de CO2 (kg CO2 eq/an)* de la </a:t>
            </a:r>
            <a:r>
              <a:rPr lang="fr-FR" b="1" dirty="0">
                <a:solidFill>
                  <a:schemeClr val="tx2"/>
                </a:solidFill>
              </a:rPr>
              <a:t>VARIANTE - </a:t>
            </a:r>
            <a:r>
              <a:rPr lang="fr-FR" b="1" dirty="0">
                <a:solidFill>
                  <a:srgbClr val="FF0000"/>
                </a:solidFill>
              </a:rPr>
              <a:t>Résultats en ACV statique</a:t>
            </a:r>
            <a:endParaRPr lang="fr-FR" b="1" dirty="0">
              <a:solidFill>
                <a:schemeClr val="tx2"/>
              </a:solidFill>
            </a:endParaRPr>
          </a:p>
        </p:txBody>
      </p:sp>
      <p:sp>
        <p:nvSpPr>
          <p:cNvPr id="27" name="ZoneTexte 26">
            <a:extLst>
              <a:ext uri="{FF2B5EF4-FFF2-40B4-BE49-F238E27FC236}">
                <a16:creationId xmlns:a16="http://schemas.microsoft.com/office/drawing/2014/main" id="{07564E94-932C-BDE0-7882-324415437F0A}"/>
              </a:ext>
            </a:extLst>
          </p:cNvPr>
          <p:cNvSpPr txBox="1"/>
          <p:nvPr/>
        </p:nvSpPr>
        <p:spPr>
          <a:xfrm>
            <a:off x="3617386" y="5963209"/>
            <a:ext cx="5009363" cy="369332"/>
          </a:xfrm>
          <a:prstGeom prst="rect">
            <a:avLst/>
          </a:prstGeom>
          <a:noFill/>
        </p:spPr>
        <p:txBody>
          <a:bodyPr wrap="square">
            <a:spAutoFit/>
          </a:bodyPr>
          <a:lstStyle/>
          <a:p>
            <a:r>
              <a:rPr lang="fr-FR" b="1" dirty="0">
                <a:solidFill>
                  <a:schemeClr val="tx2"/>
                </a:solidFill>
              </a:rPr>
              <a:t>PRODUITS DE CONSTRUCTION ET EQUIPEMENTS</a:t>
            </a:r>
          </a:p>
        </p:txBody>
      </p:sp>
      <p:pic>
        <p:nvPicPr>
          <p:cNvPr id="36" name="Image 35">
            <a:extLst>
              <a:ext uri="{FF2B5EF4-FFF2-40B4-BE49-F238E27FC236}">
                <a16:creationId xmlns:a16="http://schemas.microsoft.com/office/drawing/2014/main" id="{52F4D263-4A23-5984-E32F-55C19D18E1E3}"/>
              </a:ext>
            </a:extLst>
          </p:cNvPr>
          <p:cNvPicPr>
            <a:picLocks noChangeAspect="1"/>
          </p:cNvPicPr>
          <p:nvPr/>
        </p:nvPicPr>
        <p:blipFill>
          <a:blip r:embed="rId2"/>
          <a:stretch>
            <a:fillRect/>
          </a:stretch>
        </p:blipFill>
        <p:spPr>
          <a:xfrm>
            <a:off x="0" y="2279629"/>
            <a:ext cx="7848566" cy="3324740"/>
          </a:xfrm>
          <a:prstGeom prst="rect">
            <a:avLst/>
          </a:prstGeom>
        </p:spPr>
      </p:pic>
      <p:pic>
        <p:nvPicPr>
          <p:cNvPr id="38" name="Image 37">
            <a:extLst>
              <a:ext uri="{FF2B5EF4-FFF2-40B4-BE49-F238E27FC236}">
                <a16:creationId xmlns:a16="http://schemas.microsoft.com/office/drawing/2014/main" id="{FEF111BD-1B47-B894-6EF2-A215894555F4}"/>
              </a:ext>
            </a:extLst>
          </p:cNvPr>
          <p:cNvPicPr>
            <a:picLocks noChangeAspect="1"/>
          </p:cNvPicPr>
          <p:nvPr/>
        </p:nvPicPr>
        <p:blipFill rotWithShape="1">
          <a:blip r:embed="rId3"/>
          <a:srcRect l="27892" r="5067" b="4816"/>
          <a:stretch/>
        </p:blipFill>
        <p:spPr>
          <a:xfrm>
            <a:off x="7017072" y="2551382"/>
            <a:ext cx="5034559" cy="3324740"/>
          </a:xfrm>
          <a:prstGeom prst="rect">
            <a:avLst/>
          </a:prstGeom>
        </p:spPr>
      </p:pic>
    </p:spTree>
    <p:extLst>
      <p:ext uri="{BB962C8B-B14F-4D97-AF65-F5344CB8AC3E}">
        <p14:creationId xmlns:p14="http://schemas.microsoft.com/office/powerpoint/2010/main" val="417437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a:xfrm>
            <a:off x="96253" y="302898"/>
            <a:ext cx="12051631" cy="427778"/>
          </a:xfrm>
        </p:spPr>
        <p:txBody>
          <a:bodyPr/>
          <a:lstStyle/>
          <a:p>
            <a:r>
              <a:rPr lang="fr-FR" sz="2000" u="sng" dirty="0"/>
              <a:t>Variante </a:t>
            </a:r>
            <a:r>
              <a:rPr lang="fr-FR" sz="2000" dirty="0"/>
              <a:t>– Comparaison avec la référence des émissions annuelles de CO2 </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37</a:t>
            </a:fld>
            <a:endParaRPr lang="fr-FR"/>
          </a:p>
        </p:txBody>
      </p:sp>
      <p:sp>
        <p:nvSpPr>
          <p:cNvPr id="15" name="ZoneTexte 14">
            <a:extLst>
              <a:ext uri="{FF2B5EF4-FFF2-40B4-BE49-F238E27FC236}">
                <a16:creationId xmlns:a16="http://schemas.microsoft.com/office/drawing/2014/main" id="{02B9AD2F-CB36-4D4B-8D47-1AE3D3BADBDC}"/>
              </a:ext>
            </a:extLst>
          </p:cNvPr>
          <p:cNvSpPr txBox="1"/>
          <p:nvPr/>
        </p:nvSpPr>
        <p:spPr>
          <a:xfrm>
            <a:off x="2233406" y="1172441"/>
            <a:ext cx="9041366" cy="369332"/>
          </a:xfrm>
          <a:prstGeom prst="rect">
            <a:avLst/>
          </a:prstGeom>
          <a:noFill/>
        </p:spPr>
        <p:txBody>
          <a:bodyPr wrap="square">
            <a:spAutoFit/>
          </a:bodyPr>
          <a:lstStyle/>
          <a:p>
            <a:r>
              <a:rPr lang="fr-FR" dirty="0">
                <a:solidFill>
                  <a:schemeClr val="tx2"/>
                </a:solidFill>
              </a:rPr>
              <a:t>Émissions de CO2 (kg CO2 eq/an)* de la </a:t>
            </a:r>
            <a:r>
              <a:rPr lang="fr-FR" b="1" dirty="0">
                <a:solidFill>
                  <a:schemeClr val="tx2"/>
                </a:solidFill>
              </a:rPr>
              <a:t>VARIANTE - </a:t>
            </a:r>
            <a:r>
              <a:rPr lang="fr-FR" b="1" dirty="0">
                <a:solidFill>
                  <a:srgbClr val="FF0000"/>
                </a:solidFill>
              </a:rPr>
              <a:t>Résultats en ACV statique</a:t>
            </a:r>
            <a:endParaRPr lang="fr-FR" b="1" dirty="0">
              <a:solidFill>
                <a:schemeClr val="tx2"/>
              </a:solidFill>
            </a:endParaRPr>
          </a:p>
        </p:txBody>
      </p:sp>
      <p:grpSp>
        <p:nvGrpSpPr>
          <p:cNvPr id="13" name="Groupe 12">
            <a:extLst>
              <a:ext uri="{FF2B5EF4-FFF2-40B4-BE49-F238E27FC236}">
                <a16:creationId xmlns:a16="http://schemas.microsoft.com/office/drawing/2014/main" id="{0D60C2D7-6435-841B-7B54-82B367057640}"/>
              </a:ext>
            </a:extLst>
          </p:cNvPr>
          <p:cNvGrpSpPr/>
          <p:nvPr/>
        </p:nvGrpSpPr>
        <p:grpSpPr>
          <a:xfrm>
            <a:off x="1820091" y="2405922"/>
            <a:ext cx="7932800" cy="3507198"/>
            <a:chOff x="574766" y="2318836"/>
            <a:chExt cx="7932800" cy="3507198"/>
          </a:xfrm>
        </p:grpSpPr>
        <p:pic>
          <p:nvPicPr>
            <p:cNvPr id="10" name="Image 9">
              <a:extLst>
                <a:ext uri="{FF2B5EF4-FFF2-40B4-BE49-F238E27FC236}">
                  <a16:creationId xmlns:a16="http://schemas.microsoft.com/office/drawing/2014/main" id="{04BE4E47-AF77-664D-DAEC-0FA817F16AAB}"/>
                </a:ext>
              </a:extLst>
            </p:cNvPr>
            <p:cNvPicPr>
              <a:picLocks noChangeAspect="1"/>
            </p:cNvPicPr>
            <p:nvPr/>
          </p:nvPicPr>
          <p:blipFill>
            <a:blip r:embed="rId2"/>
            <a:stretch>
              <a:fillRect/>
            </a:stretch>
          </p:blipFill>
          <p:spPr>
            <a:xfrm>
              <a:off x="574766" y="2318836"/>
              <a:ext cx="7932800" cy="3507198"/>
            </a:xfrm>
            <a:prstGeom prst="rect">
              <a:avLst/>
            </a:prstGeom>
          </p:spPr>
        </p:pic>
        <p:pic>
          <p:nvPicPr>
            <p:cNvPr id="12" name="Image 11">
              <a:extLst>
                <a:ext uri="{FF2B5EF4-FFF2-40B4-BE49-F238E27FC236}">
                  <a16:creationId xmlns:a16="http://schemas.microsoft.com/office/drawing/2014/main" id="{652FC8E4-5BAA-AE65-B661-13E00D93994F}"/>
                </a:ext>
              </a:extLst>
            </p:cNvPr>
            <p:cNvPicPr>
              <a:picLocks noChangeAspect="1"/>
            </p:cNvPicPr>
            <p:nvPr/>
          </p:nvPicPr>
          <p:blipFill rotWithShape="1">
            <a:blip r:embed="rId3"/>
            <a:srcRect l="43108" r="27979" b="9322"/>
            <a:stretch/>
          </p:blipFill>
          <p:spPr>
            <a:xfrm>
              <a:off x="5199018" y="2321511"/>
              <a:ext cx="2264228" cy="3432176"/>
            </a:xfrm>
            <a:prstGeom prst="rect">
              <a:avLst/>
            </a:prstGeom>
          </p:spPr>
        </p:pic>
      </p:grpSp>
      <p:sp>
        <p:nvSpPr>
          <p:cNvPr id="14" name="ZoneTexte 13">
            <a:extLst>
              <a:ext uri="{FF2B5EF4-FFF2-40B4-BE49-F238E27FC236}">
                <a16:creationId xmlns:a16="http://schemas.microsoft.com/office/drawing/2014/main" id="{7E41310C-DF55-9FD1-5097-AD3DD9CD8BCE}"/>
              </a:ext>
            </a:extLst>
          </p:cNvPr>
          <p:cNvSpPr txBox="1"/>
          <p:nvPr/>
        </p:nvSpPr>
        <p:spPr>
          <a:xfrm>
            <a:off x="6096000" y="5913120"/>
            <a:ext cx="771734" cy="369332"/>
          </a:xfrm>
          <a:prstGeom prst="rect">
            <a:avLst/>
          </a:prstGeom>
          <a:noFill/>
        </p:spPr>
        <p:txBody>
          <a:bodyPr wrap="square">
            <a:spAutoFit/>
          </a:bodyPr>
          <a:lstStyle/>
          <a:p>
            <a:r>
              <a:rPr lang="fr-FR" b="1" dirty="0">
                <a:solidFill>
                  <a:schemeClr val="tx2"/>
                </a:solidFill>
              </a:rPr>
              <a:t>EAU</a:t>
            </a:r>
          </a:p>
        </p:txBody>
      </p:sp>
    </p:spTree>
    <p:extLst>
      <p:ext uri="{BB962C8B-B14F-4D97-AF65-F5344CB8AC3E}">
        <p14:creationId xmlns:p14="http://schemas.microsoft.com/office/powerpoint/2010/main" val="2707997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a:xfrm>
            <a:off x="96253" y="302898"/>
            <a:ext cx="12051631" cy="427778"/>
          </a:xfrm>
        </p:spPr>
        <p:txBody>
          <a:bodyPr/>
          <a:lstStyle/>
          <a:p>
            <a:r>
              <a:rPr lang="fr-FR" sz="2000" u="sng" dirty="0"/>
              <a:t>Variante </a:t>
            </a:r>
            <a:r>
              <a:rPr lang="fr-FR" sz="2000" dirty="0"/>
              <a:t>– Comparaison avec la référence des émissions annuelles de CO2 </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38</a:t>
            </a:fld>
            <a:endParaRPr lang="fr-FR"/>
          </a:p>
        </p:txBody>
      </p:sp>
      <p:sp>
        <p:nvSpPr>
          <p:cNvPr id="15" name="ZoneTexte 14">
            <a:extLst>
              <a:ext uri="{FF2B5EF4-FFF2-40B4-BE49-F238E27FC236}">
                <a16:creationId xmlns:a16="http://schemas.microsoft.com/office/drawing/2014/main" id="{02B9AD2F-CB36-4D4B-8D47-1AE3D3BADBDC}"/>
              </a:ext>
            </a:extLst>
          </p:cNvPr>
          <p:cNvSpPr txBox="1"/>
          <p:nvPr/>
        </p:nvSpPr>
        <p:spPr>
          <a:xfrm>
            <a:off x="2233406" y="1172441"/>
            <a:ext cx="9041366" cy="369332"/>
          </a:xfrm>
          <a:prstGeom prst="rect">
            <a:avLst/>
          </a:prstGeom>
          <a:noFill/>
        </p:spPr>
        <p:txBody>
          <a:bodyPr wrap="square">
            <a:spAutoFit/>
          </a:bodyPr>
          <a:lstStyle/>
          <a:p>
            <a:r>
              <a:rPr lang="fr-FR" dirty="0">
                <a:solidFill>
                  <a:schemeClr val="tx2"/>
                </a:solidFill>
              </a:rPr>
              <a:t>Émissions de CO2 (kg CO2 eq/an)* de la </a:t>
            </a:r>
            <a:r>
              <a:rPr lang="fr-FR" b="1" dirty="0">
                <a:solidFill>
                  <a:schemeClr val="tx2"/>
                </a:solidFill>
              </a:rPr>
              <a:t>VARIANTE - </a:t>
            </a:r>
            <a:r>
              <a:rPr lang="fr-FR" b="1" dirty="0">
                <a:solidFill>
                  <a:srgbClr val="FF0000"/>
                </a:solidFill>
              </a:rPr>
              <a:t>Résultats en ACV statique</a:t>
            </a:r>
            <a:endParaRPr lang="fr-FR" b="1" dirty="0">
              <a:solidFill>
                <a:schemeClr val="tx2"/>
              </a:solidFill>
            </a:endParaRPr>
          </a:p>
        </p:txBody>
      </p:sp>
      <p:sp>
        <p:nvSpPr>
          <p:cNvPr id="18" name="ZoneTexte 17">
            <a:extLst>
              <a:ext uri="{FF2B5EF4-FFF2-40B4-BE49-F238E27FC236}">
                <a16:creationId xmlns:a16="http://schemas.microsoft.com/office/drawing/2014/main" id="{7FBF71B5-02A7-F4C7-C74B-8C5812E8DE09}"/>
              </a:ext>
            </a:extLst>
          </p:cNvPr>
          <p:cNvSpPr txBox="1"/>
          <p:nvPr/>
        </p:nvSpPr>
        <p:spPr>
          <a:xfrm>
            <a:off x="5481988" y="6185770"/>
            <a:ext cx="1280160" cy="369332"/>
          </a:xfrm>
          <a:prstGeom prst="rect">
            <a:avLst/>
          </a:prstGeom>
          <a:noFill/>
        </p:spPr>
        <p:txBody>
          <a:bodyPr wrap="square">
            <a:spAutoFit/>
          </a:bodyPr>
          <a:lstStyle/>
          <a:p>
            <a:r>
              <a:rPr lang="fr-FR" b="1" dirty="0">
                <a:solidFill>
                  <a:schemeClr val="tx2"/>
                </a:solidFill>
              </a:rPr>
              <a:t>DECHETS</a:t>
            </a:r>
          </a:p>
        </p:txBody>
      </p:sp>
      <p:grpSp>
        <p:nvGrpSpPr>
          <p:cNvPr id="22" name="Groupe 21">
            <a:extLst>
              <a:ext uri="{FF2B5EF4-FFF2-40B4-BE49-F238E27FC236}">
                <a16:creationId xmlns:a16="http://schemas.microsoft.com/office/drawing/2014/main" id="{77BC58A4-C09D-0A0E-4DDE-0823F2ED6EA0}"/>
              </a:ext>
            </a:extLst>
          </p:cNvPr>
          <p:cNvGrpSpPr/>
          <p:nvPr/>
        </p:nvGrpSpPr>
        <p:grpSpPr>
          <a:xfrm>
            <a:off x="2035905" y="1913869"/>
            <a:ext cx="7883158" cy="4095045"/>
            <a:chOff x="2654213" y="1905161"/>
            <a:chExt cx="7883158" cy="4095045"/>
          </a:xfrm>
        </p:grpSpPr>
        <p:grpSp>
          <p:nvGrpSpPr>
            <p:cNvPr id="17" name="Groupe 16">
              <a:extLst>
                <a:ext uri="{FF2B5EF4-FFF2-40B4-BE49-F238E27FC236}">
                  <a16:creationId xmlns:a16="http://schemas.microsoft.com/office/drawing/2014/main" id="{9C245E35-2B7B-B6E6-6267-9566F5AF4B62}"/>
                </a:ext>
              </a:extLst>
            </p:cNvPr>
            <p:cNvGrpSpPr/>
            <p:nvPr/>
          </p:nvGrpSpPr>
          <p:grpSpPr>
            <a:xfrm>
              <a:off x="3474720" y="1913870"/>
              <a:ext cx="7062651" cy="4086336"/>
              <a:chOff x="4354286" y="1764899"/>
              <a:chExt cx="6007037" cy="3556038"/>
            </a:xfrm>
          </p:grpSpPr>
          <p:pic>
            <p:nvPicPr>
              <p:cNvPr id="11" name="Image 10">
                <a:extLst>
                  <a:ext uri="{FF2B5EF4-FFF2-40B4-BE49-F238E27FC236}">
                    <a16:creationId xmlns:a16="http://schemas.microsoft.com/office/drawing/2014/main" id="{52CFE73D-AA78-705C-7EAE-1CC78643EC68}"/>
                  </a:ext>
                </a:extLst>
              </p:cNvPr>
              <p:cNvPicPr>
                <a:picLocks noChangeAspect="1"/>
              </p:cNvPicPr>
              <p:nvPr/>
            </p:nvPicPr>
            <p:blipFill rotWithShape="1">
              <a:blip r:embed="rId2"/>
              <a:srcRect l="47022" b="7868"/>
              <a:stretch/>
            </p:blipFill>
            <p:spPr>
              <a:xfrm>
                <a:off x="4354286" y="1764899"/>
                <a:ext cx="4387938" cy="3556037"/>
              </a:xfrm>
              <a:prstGeom prst="rect">
                <a:avLst/>
              </a:prstGeom>
            </p:spPr>
          </p:pic>
          <p:pic>
            <p:nvPicPr>
              <p:cNvPr id="16" name="Image 15">
                <a:extLst>
                  <a:ext uri="{FF2B5EF4-FFF2-40B4-BE49-F238E27FC236}">
                    <a16:creationId xmlns:a16="http://schemas.microsoft.com/office/drawing/2014/main" id="{809FDA02-8E6A-7DB4-87B6-B486F6B61C5F}"/>
                  </a:ext>
                </a:extLst>
              </p:cNvPr>
              <p:cNvPicPr>
                <a:picLocks noChangeAspect="1"/>
              </p:cNvPicPr>
              <p:nvPr/>
            </p:nvPicPr>
            <p:blipFill rotWithShape="1">
              <a:blip r:embed="rId3"/>
              <a:srcRect l="58937" b="6713"/>
              <a:stretch/>
            </p:blipFill>
            <p:spPr>
              <a:xfrm>
                <a:off x="6978531" y="1764900"/>
                <a:ext cx="3382792" cy="3556037"/>
              </a:xfrm>
              <a:prstGeom prst="rect">
                <a:avLst/>
              </a:prstGeom>
            </p:spPr>
          </p:pic>
        </p:grpSp>
        <p:pic>
          <p:nvPicPr>
            <p:cNvPr id="20" name="Image 19">
              <a:extLst>
                <a:ext uri="{FF2B5EF4-FFF2-40B4-BE49-F238E27FC236}">
                  <a16:creationId xmlns:a16="http://schemas.microsoft.com/office/drawing/2014/main" id="{EFBEDFE8-7E6D-F92A-98B7-AA8AC2C25B49}"/>
                </a:ext>
              </a:extLst>
            </p:cNvPr>
            <p:cNvPicPr>
              <a:picLocks noChangeAspect="1"/>
            </p:cNvPicPr>
            <p:nvPr/>
          </p:nvPicPr>
          <p:blipFill rotWithShape="1">
            <a:blip r:embed="rId2"/>
            <a:srcRect r="91513" b="7868"/>
            <a:stretch/>
          </p:blipFill>
          <p:spPr>
            <a:xfrm>
              <a:off x="2654213" y="1905161"/>
              <a:ext cx="809022" cy="4092866"/>
            </a:xfrm>
            <a:prstGeom prst="rect">
              <a:avLst/>
            </a:prstGeom>
          </p:spPr>
        </p:pic>
      </p:grpSp>
    </p:spTree>
    <p:extLst>
      <p:ext uri="{BB962C8B-B14F-4D97-AF65-F5344CB8AC3E}">
        <p14:creationId xmlns:p14="http://schemas.microsoft.com/office/powerpoint/2010/main" val="716428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a:xfrm>
            <a:off x="96253" y="302898"/>
            <a:ext cx="12051631" cy="427778"/>
          </a:xfrm>
        </p:spPr>
        <p:txBody>
          <a:bodyPr/>
          <a:lstStyle/>
          <a:p>
            <a:r>
              <a:rPr lang="fr-FR" sz="2000" u="sng" dirty="0"/>
              <a:t>Variante </a:t>
            </a:r>
            <a:r>
              <a:rPr lang="fr-FR" sz="2000" dirty="0"/>
              <a:t>– Comparaison avec la référence des émissions annuelles de CO2 </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39</a:t>
            </a:fld>
            <a:endParaRPr lang="fr-FR"/>
          </a:p>
        </p:txBody>
      </p:sp>
      <p:sp>
        <p:nvSpPr>
          <p:cNvPr id="15" name="ZoneTexte 14">
            <a:extLst>
              <a:ext uri="{FF2B5EF4-FFF2-40B4-BE49-F238E27FC236}">
                <a16:creationId xmlns:a16="http://schemas.microsoft.com/office/drawing/2014/main" id="{02B9AD2F-CB36-4D4B-8D47-1AE3D3BADBDC}"/>
              </a:ext>
            </a:extLst>
          </p:cNvPr>
          <p:cNvSpPr txBox="1"/>
          <p:nvPr/>
        </p:nvSpPr>
        <p:spPr>
          <a:xfrm>
            <a:off x="2233406" y="1172441"/>
            <a:ext cx="9041366" cy="369332"/>
          </a:xfrm>
          <a:prstGeom prst="rect">
            <a:avLst/>
          </a:prstGeom>
          <a:noFill/>
        </p:spPr>
        <p:txBody>
          <a:bodyPr wrap="square">
            <a:spAutoFit/>
          </a:bodyPr>
          <a:lstStyle/>
          <a:p>
            <a:r>
              <a:rPr lang="fr-FR" dirty="0">
                <a:solidFill>
                  <a:schemeClr val="tx2"/>
                </a:solidFill>
              </a:rPr>
              <a:t>Émissions de CO2 (kg CO2 eq/an)* de la </a:t>
            </a:r>
            <a:r>
              <a:rPr lang="fr-FR" b="1" dirty="0">
                <a:solidFill>
                  <a:schemeClr val="tx2"/>
                </a:solidFill>
              </a:rPr>
              <a:t>VARIANTE - </a:t>
            </a:r>
            <a:r>
              <a:rPr lang="fr-FR" b="1" dirty="0">
                <a:solidFill>
                  <a:srgbClr val="FF0000"/>
                </a:solidFill>
              </a:rPr>
              <a:t>Résultats en ACV statique</a:t>
            </a:r>
            <a:endParaRPr lang="fr-FR" b="1" dirty="0">
              <a:solidFill>
                <a:schemeClr val="tx2"/>
              </a:solidFill>
            </a:endParaRPr>
          </a:p>
        </p:txBody>
      </p:sp>
      <p:pic>
        <p:nvPicPr>
          <p:cNvPr id="4" name="Image 3">
            <a:extLst>
              <a:ext uri="{FF2B5EF4-FFF2-40B4-BE49-F238E27FC236}">
                <a16:creationId xmlns:a16="http://schemas.microsoft.com/office/drawing/2014/main" id="{86816D36-3DE5-E15D-6C1E-C2C6DB69A9A9}"/>
              </a:ext>
            </a:extLst>
          </p:cNvPr>
          <p:cNvPicPr>
            <a:picLocks noChangeAspect="1"/>
          </p:cNvPicPr>
          <p:nvPr/>
        </p:nvPicPr>
        <p:blipFill rotWithShape="1">
          <a:blip r:embed="rId2"/>
          <a:srcRect l="32830"/>
          <a:stretch/>
        </p:blipFill>
        <p:spPr>
          <a:xfrm>
            <a:off x="801181" y="2316481"/>
            <a:ext cx="6001658" cy="3521478"/>
          </a:xfrm>
          <a:prstGeom prst="rect">
            <a:avLst/>
          </a:prstGeom>
        </p:spPr>
      </p:pic>
      <p:pic>
        <p:nvPicPr>
          <p:cNvPr id="8" name="Image 7">
            <a:extLst>
              <a:ext uri="{FF2B5EF4-FFF2-40B4-BE49-F238E27FC236}">
                <a16:creationId xmlns:a16="http://schemas.microsoft.com/office/drawing/2014/main" id="{14725677-D602-6F95-11AC-B99ACB51B99E}"/>
              </a:ext>
            </a:extLst>
          </p:cNvPr>
          <p:cNvPicPr>
            <a:picLocks noChangeAspect="1"/>
          </p:cNvPicPr>
          <p:nvPr/>
        </p:nvPicPr>
        <p:blipFill rotWithShape="1">
          <a:blip r:embed="rId3"/>
          <a:srcRect l="39098" r="2011"/>
          <a:stretch/>
        </p:blipFill>
        <p:spPr>
          <a:xfrm>
            <a:off x="6442596" y="2171653"/>
            <a:ext cx="5574658" cy="3692433"/>
          </a:xfrm>
          <a:prstGeom prst="rect">
            <a:avLst/>
          </a:prstGeom>
        </p:spPr>
      </p:pic>
      <p:pic>
        <p:nvPicPr>
          <p:cNvPr id="10" name="Image 9">
            <a:extLst>
              <a:ext uri="{FF2B5EF4-FFF2-40B4-BE49-F238E27FC236}">
                <a16:creationId xmlns:a16="http://schemas.microsoft.com/office/drawing/2014/main" id="{D8B75B3C-444A-9548-A1B4-965952CC96BC}"/>
              </a:ext>
            </a:extLst>
          </p:cNvPr>
          <p:cNvPicPr>
            <a:picLocks noChangeAspect="1"/>
          </p:cNvPicPr>
          <p:nvPr/>
        </p:nvPicPr>
        <p:blipFill rotWithShape="1">
          <a:blip r:embed="rId2"/>
          <a:srcRect r="89717"/>
          <a:stretch/>
        </p:blipFill>
        <p:spPr>
          <a:xfrm>
            <a:off x="387531" y="2316481"/>
            <a:ext cx="918755" cy="3521478"/>
          </a:xfrm>
          <a:prstGeom prst="rect">
            <a:avLst/>
          </a:prstGeom>
        </p:spPr>
      </p:pic>
      <p:sp>
        <p:nvSpPr>
          <p:cNvPr id="11" name="ZoneTexte 10">
            <a:extLst>
              <a:ext uri="{FF2B5EF4-FFF2-40B4-BE49-F238E27FC236}">
                <a16:creationId xmlns:a16="http://schemas.microsoft.com/office/drawing/2014/main" id="{3FBC5EE5-B79B-52B4-06C1-400C492FE340}"/>
              </a:ext>
            </a:extLst>
          </p:cNvPr>
          <p:cNvSpPr txBox="1"/>
          <p:nvPr/>
        </p:nvSpPr>
        <p:spPr>
          <a:xfrm>
            <a:off x="5341319" y="6068554"/>
            <a:ext cx="1280160" cy="369332"/>
          </a:xfrm>
          <a:prstGeom prst="rect">
            <a:avLst/>
          </a:prstGeom>
          <a:noFill/>
        </p:spPr>
        <p:txBody>
          <a:bodyPr wrap="square">
            <a:spAutoFit/>
          </a:bodyPr>
          <a:lstStyle/>
          <a:p>
            <a:r>
              <a:rPr lang="fr-FR" b="1" dirty="0">
                <a:solidFill>
                  <a:schemeClr val="tx2"/>
                </a:solidFill>
              </a:rPr>
              <a:t>MOBILITE</a:t>
            </a:r>
          </a:p>
        </p:txBody>
      </p:sp>
    </p:spTree>
    <p:extLst>
      <p:ext uri="{BB962C8B-B14F-4D97-AF65-F5344CB8AC3E}">
        <p14:creationId xmlns:p14="http://schemas.microsoft.com/office/powerpoint/2010/main" val="6980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D3B55-AE37-4DCD-8474-9ABD5C7E3264}"/>
              </a:ext>
            </a:extLst>
          </p:cNvPr>
          <p:cNvSpPr>
            <a:spLocks noGrp="1"/>
          </p:cNvSpPr>
          <p:nvPr>
            <p:ph type="title"/>
          </p:nvPr>
        </p:nvSpPr>
        <p:spPr>
          <a:xfrm>
            <a:off x="296657" y="302898"/>
            <a:ext cx="11725453" cy="427778"/>
          </a:xfrm>
        </p:spPr>
        <p:txBody>
          <a:bodyPr/>
          <a:lstStyle/>
          <a:p>
            <a:r>
              <a:rPr lang="fr-FR" dirty="0"/>
              <a:t>Principales hypothèses du quartier de référence</a:t>
            </a:r>
            <a:br>
              <a:rPr lang="fr-FR" dirty="0"/>
            </a:br>
            <a:r>
              <a:rPr lang="fr-FR" dirty="0"/>
              <a:t>(fixées par la méthode quartier Energie Carbone)</a:t>
            </a:r>
          </a:p>
        </p:txBody>
      </p:sp>
      <p:sp>
        <p:nvSpPr>
          <p:cNvPr id="3" name="Espace réservé du numéro de diapositive 2">
            <a:extLst>
              <a:ext uri="{FF2B5EF4-FFF2-40B4-BE49-F238E27FC236}">
                <a16:creationId xmlns:a16="http://schemas.microsoft.com/office/drawing/2014/main" id="{DBEEC0C1-B9F1-43CB-9C06-5FA9B24398D2}"/>
              </a:ext>
            </a:extLst>
          </p:cNvPr>
          <p:cNvSpPr>
            <a:spLocks noGrp="1"/>
          </p:cNvSpPr>
          <p:nvPr>
            <p:ph type="sldNum" sz="quarter" idx="12"/>
          </p:nvPr>
        </p:nvSpPr>
        <p:spPr/>
        <p:txBody>
          <a:bodyPr/>
          <a:lstStyle/>
          <a:p>
            <a:fld id="{3D54AD21-ED53-4642-9D88-F446F82B4B1C}" type="slidenum">
              <a:rPr lang="fr-FR" smtClean="0"/>
              <a:pPr/>
              <a:t>4</a:t>
            </a:fld>
            <a:endParaRPr lang="fr-FR"/>
          </a:p>
        </p:txBody>
      </p:sp>
      <p:sp>
        <p:nvSpPr>
          <p:cNvPr id="4" name="Espace réservé du contenu 3">
            <a:extLst>
              <a:ext uri="{FF2B5EF4-FFF2-40B4-BE49-F238E27FC236}">
                <a16:creationId xmlns:a16="http://schemas.microsoft.com/office/drawing/2014/main" id="{25F7D30B-2486-4B8C-B961-73D62BA4C976}"/>
              </a:ext>
            </a:extLst>
          </p:cNvPr>
          <p:cNvSpPr>
            <a:spLocks noGrp="1"/>
          </p:cNvSpPr>
          <p:nvPr>
            <p:ph idx="1"/>
          </p:nvPr>
        </p:nvSpPr>
        <p:spPr>
          <a:xfrm>
            <a:off x="296658" y="1092244"/>
            <a:ext cx="11448302" cy="5461000"/>
          </a:xfrm>
        </p:spPr>
        <p:txBody>
          <a:bodyPr lIns="91440" tIns="45720" rIns="91440" bIns="45720" anchor="t"/>
          <a:lstStyle/>
          <a:p>
            <a:r>
              <a:rPr lang="fr-FR" sz="1400" dirty="0">
                <a:solidFill>
                  <a:schemeClr val="tx1"/>
                </a:solidFill>
              </a:rPr>
              <a:t>Matériaux de construction :</a:t>
            </a:r>
            <a:endParaRPr lang="fr-FR" sz="1400" dirty="0">
              <a:solidFill>
                <a:schemeClr val="tx1"/>
              </a:solidFill>
              <a:ea typeface="Calibri"/>
              <a:cs typeface="Calibri"/>
            </a:endParaRPr>
          </a:p>
          <a:p>
            <a:pPr lvl="1"/>
            <a:r>
              <a:rPr lang="fr-FR" sz="1400" dirty="0">
                <a:solidFill>
                  <a:schemeClr val="tx1"/>
                </a:solidFill>
              </a:rPr>
              <a:t>Mixte pour les maisons individuelles dont la construction a lieu après 2025</a:t>
            </a:r>
            <a:endParaRPr lang="fr-FR" sz="1400" dirty="0">
              <a:solidFill>
                <a:schemeClr val="tx1"/>
              </a:solidFill>
              <a:ea typeface="Calibri"/>
              <a:cs typeface="Calibri"/>
            </a:endParaRPr>
          </a:p>
          <a:p>
            <a:pPr lvl="1"/>
            <a:r>
              <a:rPr lang="fr-FR" sz="1400" dirty="0">
                <a:solidFill>
                  <a:schemeClr val="tx1"/>
                </a:solidFill>
              </a:rPr>
              <a:t>Classique (béton, acier) sinon</a:t>
            </a:r>
            <a:endParaRPr lang="fr-FR" sz="1400" dirty="0">
              <a:solidFill>
                <a:schemeClr val="tx1"/>
              </a:solidFill>
              <a:ea typeface="Calibri"/>
              <a:cs typeface="Calibri"/>
            </a:endParaRPr>
          </a:p>
          <a:p>
            <a:r>
              <a:rPr lang="fr-FR" sz="1400" dirty="0">
                <a:solidFill>
                  <a:schemeClr val="tx1"/>
                </a:solidFill>
              </a:rPr>
              <a:t>Performance énergétique visée selon la réglementation en vigueur fonction de la date du permis de construire du bâtiment (</a:t>
            </a:r>
            <a:r>
              <a:rPr lang="fr-FR" sz="1400" dirty="0" err="1">
                <a:solidFill>
                  <a:schemeClr val="tx1"/>
                </a:solidFill>
              </a:rPr>
              <a:t>cf</a:t>
            </a:r>
            <a:r>
              <a:rPr lang="fr-FR" sz="1400" dirty="0">
                <a:solidFill>
                  <a:schemeClr val="tx1"/>
                </a:solidFill>
              </a:rPr>
              <a:t> valeurs par défaut des enveloppes (U, ratio de surface vitrée…) de la méthode Quartier Energie Carbone) :</a:t>
            </a:r>
            <a:endParaRPr lang="fr-FR" sz="1400" dirty="0">
              <a:solidFill>
                <a:schemeClr val="tx1"/>
              </a:solidFill>
              <a:ea typeface="Calibri"/>
              <a:cs typeface="Calibri"/>
            </a:endParaRPr>
          </a:p>
          <a:p>
            <a:pPr lvl="1"/>
            <a:r>
              <a:rPr lang="fr-FR" sz="1400" dirty="0">
                <a:solidFill>
                  <a:schemeClr val="tx1"/>
                </a:solidFill>
              </a:rPr>
              <a:t>Neuf RT2012 – niveau standard</a:t>
            </a:r>
            <a:endParaRPr lang="fr-FR" sz="1400" dirty="0">
              <a:solidFill>
                <a:schemeClr val="tx1"/>
              </a:solidFill>
              <a:ea typeface="Calibri" panose="020F0502020204030204"/>
              <a:cs typeface="Calibri" panose="020F0502020204030204"/>
            </a:endParaRPr>
          </a:p>
          <a:p>
            <a:pPr lvl="1"/>
            <a:r>
              <a:rPr lang="fr-FR" sz="1400" dirty="0">
                <a:solidFill>
                  <a:schemeClr val="tx1"/>
                </a:solidFill>
              </a:rPr>
              <a:t>Neuf RE2020 – niveau d’isolation élevé (équivalent isolation label E1-E2 label E+C-)</a:t>
            </a:r>
            <a:endParaRPr lang="fr-FR" sz="1400" dirty="0">
              <a:solidFill>
                <a:schemeClr val="tx1"/>
              </a:solidFill>
              <a:ea typeface="Calibri" panose="020F0502020204030204"/>
              <a:cs typeface="Calibri" panose="020F0502020204030204"/>
            </a:endParaRPr>
          </a:p>
          <a:p>
            <a:pPr lvl="1"/>
            <a:r>
              <a:rPr lang="fr-FR" sz="1400" dirty="0">
                <a:solidFill>
                  <a:schemeClr val="tx1"/>
                </a:solidFill>
              </a:rPr>
              <a:t>Rénovation : RT existant 2017</a:t>
            </a:r>
            <a:endParaRPr lang="fr-FR" sz="1400" dirty="0">
              <a:solidFill>
                <a:schemeClr val="tx1"/>
              </a:solidFill>
              <a:ea typeface="Calibri" panose="020F0502020204030204"/>
              <a:cs typeface="Calibri" panose="020F0502020204030204"/>
            </a:endParaRPr>
          </a:p>
          <a:p>
            <a:endParaRPr lang="fr-FR" sz="1400" dirty="0">
              <a:solidFill>
                <a:schemeClr val="tx1"/>
              </a:solidFill>
              <a:ea typeface="Calibri" panose="020F0502020204030204"/>
              <a:cs typeface="Calibri" panose="020F0502020204030204"/>
            </a:endParaRPr>
          </a:p>
          <a:p>
            <a:pPr>
              <a:buClr>
                <a:srgbClr val="242852"/>
              </a:buClr>
            </a:pPr>
            <a:r>
              <a:rPr lang="fr-FR" sz="1400" dirty="0">
                <a:solidFill>
                  <a:schemeClr val="tx1"/>
                </a:solidFill>
              </a:rPr>
              <a:t>Traitement des eaux usées : station d’épuration centralisée</a:t>
            </a:r>
            <a:endParaRPr lang="fr-FR" sz="1400" dirty="0">
              <a:solidFill>
                <a:schemeClr val="tx1"/>
              </a:solidFill>
              <a:ea typeface="Calibri"/>
              <a:cs typeface="Calibri"/>
            </a:endParaRPr>
          </a:p>
          <a:p>
            <a:r>
              <a:rPr lang="fr-FR" sz="1400" dirty="0">
                <a:solidFill>
                  <a:schemeClr val="tx1"/>
                </a:solidFill>
              </a:rPr>
              <a:t>Collecte et traitement des déchets : porte à porte, tri des emballages et papiers, pas de collecte spécifique des déchets organique</a:t>
            </a:r>
            <a:endParaRPr lang="fr-FR" sz="1400" dirty="0">
              <a:solidFill>
                <a:schemeClr val="tx1"/>
              </a:solidFill>
              <a:ea typeface="Calibri"/>
              <a:cs typeface="Calibri"/>
            </a:endParaRPr>
          </a:p>
          <a:p>
            <a:r>
              <a:rPr lang="fr-FR" sz="1400" dirty="0">
                <a:solidFill>
                  <a:schemeClr val="tx1"/>
                </a:solidFill>
              </a:rPr>
              <a:t>Gestion des terres de terrassement : export vers un site de stockage par voie routière (distances identiques au projet)</a:t>
            </a:r>
            <a:endParaRPr lang="fr-FR" sz="1400" dirty="0">
              <a:solidFill>
                <a:schemeClr val="tx1"/>
              </a:solidFill>
              <a:ea typeface="Calibri"/>
              <a:cs typeface="Calibri"/>
            </a:endParaRPr>
          </a:p>
          <a:p>
            <a:r>
              <a:rPr lang="fr-FR" sz="1400" dirty="0">
                <a:solidFill>
                  <a:schemeClr val="tx1"/>
                </a:solidFill>
              </a:rPr>
              <a:t>Stratégie d’éclairage des espaces extérieurs : avec arrêt partiel la nuit, performance et densité standard des points lumineux.</a:t>
            </a:r>
            <a:endParaRPr lang="fr-FR" sz="1400" dirty="0">
              <a:solidFill>
                <a:schemeClr val="tx1"/>
              </a:solidFill>
              <a:ea typeface="Calibri"/>
              <a:cs typeface="Calibri"/>
            </a:endParaRPr>
          </a:p>
          <a:p>
            <a:r>
              <a:rPr lang="fr-FR" sz="1400" dirty="0">
                <a:solidFill>
                  <a:schemeClr val="tx1"/>
                </a:solidFill>
              </a:rPr>
              <a:t>Usages des sols des espaces extérieurs (hors emprise au sol bâtiment donc) après travaux : parc mixte (50% des surfaces végétalisées, 50% des surfaces imperméabilisées).</a:t>
            </a:r>
            <a:endParaRPr lang="fr-FR" sz="1400" dirty="0">
              <a:solidFill>
                <a:schemeClr val="tx1"/>
              </a:solidFill>
              <a:ea typeface="Calibri"/>
              <a:cs typeface="Calibri"/>
            </a:endParaRPr>
          </a:p>
          <a:p>
            <a:r>
              <a:rPr lang="fr-FR" sz="1400" dirty="0">
                <a:solidFill>
                  <a:schemeClr val="tx1"/>
                </a:solidFill>
              </a:rPr>
              <a:t>Contexte : le contexte imposé par le programme/plan-masse est repris tel quel par le quartier de référence. Ainsi, outre la localisation géographique, les distances aux centres de traitement des déchets ou des gravats sont les mêmes que celle du quartier projet ainsi que la quantité de déblais et remblais renseignée dans le projet qui dépend du programme et non de la stratégie de mise en œuvre. </a:t>
            </a:r>
            <a:br>
              <a:rPr lang="en-US" dirty="0"/>
            </a:br>
            <a:br>
              <a:rPr lang="en-US" dirty="0"/>
            </a:br>
            <a:endParaRPr lang="en-US" dirty="0"/>
          </a:p>
          <a:p>
            <a:endParaRPr lang="fr-FR" sz="1800" dirty="0">
              <a:solidFill>
                <a:schemeClr val="tx1"/>
              </a:solidFill>
              <a:ea typeface="Calibri"/>
              <a:cs typeface="Calibri"/>
            </a:endParaRPr>
          </a:p>
          <a:p>
            <a:endParaRPr lang="fr-FR" dirty="0">
              <a:solidFill>
                <a:schemeClr val="tx1"/>
              </a:solidFill>
            </a:endParaRPr>
          </a:p>
          <a:p>
            <a:pPr lvl="1">
              <a:buClr>
                <a:schemeClr val="tx1"/>
              </a:buClr>
            </a:pPr>
            <a:endParaRPr lang="fr-FR" dirty="0">
              <a:solidFill>
                <a:schemeClr val="tx1"/>
              </a:solidFill>
            </a:endParaRPr>
          </a:p>
          <a:p>
            <a:pPr marL="457200" lvl="1" indent="0">
              <a:buClr>
                <a:schemeClr val="tx1"/>
              </a:buClr>
              <a:buNone/>
            </a:pPr>
            <a:endParaRPr lang="fr-FR" dirty="0">
              <a:solidFill>
                <a:schemeClr val="tx1"/>
              </a:solidFill>
            </a:endParaRPr>
          </a:p>
        </p:txBody>
      </p:sp>
    </p:spTree>
    <p:extLst>
      <p:ext uri="{BB962C8B-B14F-4D97-AF65-F5344CB8AC3E}">
        <p14:creationId xmlns:p14="http://schemas.microsoft.com/office/powerpoint/2010/main" val="35401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a:xfrm>
            <a:off x="96253" y="302898"/>
            <a:ext cx="12051631" cy="427778"/>
          </a:xfrm>
        </p:spPr>
        <p:txBody>
          <a:bodyPr/>
          <a:lstStyle/>
          <a:p>
            <a:r>
              <a:rPr lang="fr-FR" sz="2000" u="sng" dirty="0"/>
              <a:t>Variante </a:t>
            </a:r>
            <a:r>
              <a:rPr lang="fr-FR" sz="2000" dirty="0"/>
              <a:t>– Comparaison avec la référence des émissions annuelles de CO2 </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40</a:t>
            </a:fld>
            <a:endParaRPr lang="fr-FR"/>
          </a:p>
        </p:txBody>
      </p:sp>
      <p:sp>
        <p:nvSpPr>
          <p:cNvPr id="15" name="ZoneTexte 14">
            <a:extLst>
              <a:ext uri="{FF2B5EF4-FFF2-40B4-BE49-F238E27FC236}">
                <a16:creationId xmlns:a16="http://schemas.microsoft.com/office/drawing/2014/main" id="{02B9AD2F-CB36-4D4B-8D47-1AE3D3BADBDC}"/>
              </a:ext>
            </a:extLst>
          </p:cNvPr>
          <p:cNvSpPr txBox="1"/>
          <p:nvPr/>
        </p:nvSpPr>
        <p:spPr>
          <a:xfrm>
            <a:off x="2233406" y="1172441"/>
            <a:ext cx="9041366" cy="369332"/>
          </a:xfrm>
          <a:prstGeom prst="rect">
            <a:avLst/>
          </a:prstGeom>
          <a:noFill/>
        </p:spPr>
        <p:txBody>
          <a:bodyPr wrap="square">
            <a:spAutoFit/>
          </a:bodyPr>
          <a:lstStyle/>
          <a:p>
            <a:r>
              <a:rPr lang="fr-FR" dirty="0">
                <a:solidFill>
                  <a:schemeClr val="tx2"/>
                </a:solidFill>
              </a:rPr>
              <a:t>Émissions de CO2 (kg CO2 eq/an)* de la </a:t>
            </a:r>
            <a:r>
              <a:rPr lang="fr-FR" b="1" dirty="0">
                <a:solidFill>
                  <a:schemeClr val="tx2"/>
                </a:solidFill>
              </a:rPr>
              <a:t>VARIANTE - </a:t>
            </a:r>
            <a:r>
              <a:rPr lang="fr-FR" b="1" dirty="0">
                <a:solidFill>
                  <a:srgbClr val="FF0000"/>
                </a:solidFill>
              </a:rPr>
              <a:t>Résultats en ACV statique</a:t>
            </a:r>
            <a:endParaRPr lang="fr-FR" b="1" dirty="0">
              <a:solidFill>
                <a:schemeClr val="tx2"/>
              </a:solidFill>
            </a:endParaRPr>
          </a:p>
        </p:txBody>
      </p:sp>
      <p:sp>
        <p:nvSpPr>
          <p:cNvPr id="11" name="ZoneTexte 10">
            <a:extLst>
              <a:ext uri="{FF2B5EF4-FFF2-40B4-BE49-F238E27FC236}">
                <a16:creationId xmlns:a16="http://schemas.microsoft.com/office/drawing/2014/main" id="{3FBC5EE5-B79B-52B4-06C1-400C492FE340}"/>
              </a:ext>
            </a:extLst>
          </p:cNvPr>
          <p:cNvSpPr txBox="1"/>
          <p:nvPr/>
        </p:nvSpPr>
        <p:spPr>
          <a:xfrm>
            <a:off x="5341319" y="6068554"/>
            <a:ext cx="1280160" cy="369332"/>
          </a:xfrm>
          <a:prstGeom prst="rect">
            <a:avLst/>
          </a:prstGeom>
          <a:noFill/>
        </p:spPr>
        <p:txBody>
          <a:bodyPr wrap="square">
            <a:spAutoFit/>
          </a:bodyPr>
          <a:lstStyle/>
          <a:p>
            <a:r>
              <a:rPr lang="fr-FR" b="1" dirty="0">
                <a:solidFill>
                  <a:schemeClr val="tx2"/>
                </a:solidFill>
              </a:rPr>
              <a:t>CHANTIER</a:t>
            </a:r>
          </a:p>
        </p:txBody>
      </p:sp>
      <p:pic>
        <p:nvPicPr>
          <p:cNvPr id="5" name="Image 4">
            <a:extLst>
              <a:ext uri="{FF2B5EF4-FFF2-40B4-BE49-F238E27FC236}">
                <a16:creationId xmlns:a16="http://schemas.microsoft.com/office/drawing/2014/main" id="{07BCC382-E816-C2A0-192C-7A17D886DD84}"/>
              </a:ext>
            </a:extLst>
          </p:cNvPr>
          <p:cNvPicPr>
            <a:picLocks noChangeAspect="1"/>
          </p:cNvPicPr>
          <p:nvPr/>
        </p:nvPicPr>
        <p:blipFill rotWithShape="1">
          <a:blip r:embed="rId2"/>
          <a:srcRect l="59554"/>
          <a:stretch/>
        </p:blipFill>
        <p:spPr>
          <a:xfrm>
            <a:off x="2508070" y="1863600"/>
            <a:ext cx="4023410" cy="3989714"/>
          </a:xfrm>
          <a:prstGeom prst="rect">
            <a:avLst/>
          </a:prstGeom>
        </p:spPr>
      </p:pic>
      <p:pic>
        <p:nvPicPr>
          <p:cNvPr id="9" name="Image 8">
            <a:extLst>
              <a:ext uri="{FF2B5EF4-FFF2-40B4-BE49-F238E27FC236}">
                <a16:creationId xmlns:a16="http://schemas.microsoft.com/office/drawing/2014/main" id="{1FD247BA-5F64-EFC1-C37B-88D5B9DF4CC9}"/>
              </a:ext>
            </a:extLst>
          </p:cNvPr>
          <p:cNvPicPr>
            <a:picLocks noChangeAspect="1"/>
          </p:cNvPicPr>
          <p:nvPr/>
        </p:nvPicPr>
        <p:blipFill rotWithShape="1">
          <a:blip r:embed="rId3"/>
          <a:srcRect l="68593"/>
          <a:stretch/>
        </p:blipFill>
        <p:spPr>
          <a:xfrm>
            <a:off x="6574973" y="1933720"/>
            <a:ext cx="3021876" cy="4041002"/>
          </a:xfrm>
          <a:prstGeom prst="rect">
            <a:avLst/>
          </a:prstGeom>
        </p:spPr>
      </p:pic>
      <p:pic>
        <p:nvPicPr>
          <p:cNvPr id="12" name="Image 11">
            <a:extLst>
              <a:ext uri="{FF2B5EF4-FFF2-40B4-BE49-F238E27FC236}">
                <a16:creationId xmlns:a16="http://schemas.microsoft.com/office/drawing/2014/main" id="{77FB146B-5B1F-1DB1-516C-A956EECF4FCF}"/>
              </a:ext>
            </a:extLst>
          </p:cNvPr>
          <p:cNvPicPr>
            <a:picLocks noChangeAspect="1"/>
          </p:cNvPicPr>
          <p:nvPr/>
        </p:nvPicPr>
        <p:blipFill rotWithShape="1">
          <a:blip r:embed="rId2"/>
          <a:srcRect r="90019"/>
          <a:stretch/>
        </p:blipFill>
        <p:spPr>
          <a:xfrm>
            <a:off x="1775064" y="1859239"/>
            <a:ext cx="992911" cy="3989714"/>
          </a:xfrm>
          <a:prstGeom prst="rect">
            <a:avLst/>
          </a:prstGeom>
        </p:spPr>
      </p:pic>
    </p:spTree>
    <p:extLst>
      <p:ext uri="{BB962C8B-B14F-4D97-AF65-F5344CB8AC3E}">
        <p14:creationId xmlns:p14="http://schemas.microsoft.com/office/powerpoint/2010/main" val="1176622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p:txBody>
          <a:bodyPr/>
          <a:lstStyle/>
          <a:p>
            <a:r>
              <a:rPr lang="fr-FR" u="sng" dirty="0"/>
              <a:t>Enjeux du quartier </a:t>
            </a:r>
            <a:r>
              <a:rPr lang="fr-FR" dirty="0"/>
              <a:t>– Les Prairies du Canal</a:t>
            </a:r>
            <a:br>
              <a:rPr lang="fr-FR" dirty="0"/>
            </a:br>
            <a:r>
              <a:rPr lang="fr-FR" dirty="0"/>
              <a:t>Émissions annuelles de CO2e de la variante</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41</a:t>
            </a:fld>
            <a:endParaRPr lang="fr-FR"/>
          </a:p>
        </p:txBody>
      </p:sp>
      <p:graphicFrame>
        <p:nvGraphicFramePr>
          <p:cNvPr id="4" name="Tableau 4">
            <a:extLst>
              <a:ext uri="{FF2B5EF4-FFF2-40B4-BE49-F238E27FC236}">
                <a16:creationId xmlns:a16="http://schemas.microsoft.com/office/drawing/2014/main" id="{6461FD49-38A9-C23F-4BB9-91693F87EC39}"/>
              </a:ext>
            </a:extLst>
          </p:cNvPr>
          <p:cNvGraphicFramePr>
            <a:graphicFrameLocks noGrp="1"/>
          </p:cNvGraphicFramePr>
          <p:nvPr>
            <p:extLst>
              <p:ext uri="{D42A27DB-BD31-4B8C-83A1-F6EECF244321}">
                <p14:modId xmlns:p14="http://schemas.microsoft.com/office/powerpoint/2010/main" val="4148526675"/>
              </p:ext>
            </p:extLst>
          </p:nvPr>
        </p:nvGraphicFramePr>
        <p:xfrm>
          <a:off x="734828" y="2644070"/>
          <a:ext cx="4876800" cy="2966720"/>
        </p:xfrm>
        <a:graphic>
          <a:graphicData uri="http://schemas.openxmlformats.org/drawingml/2006/table">
            <a:tbl>
              <a:tblPr firstRow="1" bandRow="1">
                <a:tableStyleId>{5C22544A-7EE6-4342-B048-85BDC9FD1C3A}</a:tableStyleId>
              </a:tblPr>
              <a:tblGrid>
                <a:gridCol w="1870149">
                  <a:extLst>
                    <a:ext uri="{9D8B030D-6E8A-4147-A177-3AD203B41FA5}">
                      <a16:colId xmlns:a16="http://schemas.microsoft.com/office/drawing/2014/main" val="676126639"/>
                    </a:ext>
                  </a:extLst>
                </a:gridCol>
                <a:gridCol w="1562986">
                  <a:extLst>
                    <a:ext uri="{9D8B030D-6E8A-4147-A177-3AD203B41FA5}">
                      <a16:colId xmlns:a16="http://schemas.microsoft.com/office/drawing/2014/main" val="4052320845"/>
                    </a:ext>
                  </a:extLst>
                </a:gridCol>
                <a:gridCol w="1443665">
                  <a:extLst>
                    <a:ext uri="{9D8B030D-6E8A-4147-A177-3AD203B41FA5}">
                      <a16:colId xmlns:a16="http://schemas.microsoft.com/office/drawing/2014/main" val="1151838715"/>
                    </a:ext>
                  </a:extLst>
                </a:gridCol>
              </a:tblGrid>
              <a:tr h="370840">
                <a:tc>
                  <a:txBody>
                    <a:bodyPr/>
                    <a:lstStyle/>
                    <a:p>
                      <a:pPr algn="ctr"/>
                      <a:r>
                        <a:rPr lang="fr-FR" dirty="0"/>
                        <a:t>Services urbains</a:t>
                      </a:r>
                    </a:p>
                  </a:txBody>
                  <a:tcPr/>
                </a:tc>
                <a:tc>
                  <a:txBody>
                    <a:bodyPr/>
                    <a:lstStyle/>
                    <a:p>
                      <a:pPr algn="ctr"/>
                      <a:r>
                        <a:rPr lang="fr-FR" dirty="0"/>
                        <a:t>Projet</a:t>
                      </a:r>
                    </a:p>
                  </a:txBody>
                  <a:tcPr/>
                </a:tc>
                <a:tc>
                  <a:txBody>
                    <a:bodyPr/>
                    <a:lstStyle/>
                    <a:p>
                      <a:pPr algn="ctr"/>
                      <a:r>
                        <a:rPr lang="fr-FR" dirty="0"/>
                        <a:t>Référence</a:t>
                      </a:r>
                    </a:p>
                  </a:txBody>
                  <a:tcPr/>
                </a:tc>
                <a:extLst>
                  <a:ext uri="{0D108BD9-81ED-4DB2-BD59-A6C34878D82A}">
                    <a16:rowId xmlns:a16="http://schemas.microsoft.com/office/drawing/2014/main" val="2880188928"/>
                  </a:ext>
                </a:extLst>
              </a:tr>
              <a:tr h="370840">
                <a:tc>
                  <a:txBody>
                    <a:bodyPr/>
                    <a:lstStyle/>
                    <a:p>
                      <a:pPr algn="l" fontAlgn="b"/>
                      <a:r>
                        <a:rPr lang="fr-FR" sz="1800" kern="1200" dirty="0">
                          <a:solidFill>
                            <a:schemeClr val="tx1"/>
                          </a:solidFill>
                          <a:latin typeface="+mn-lt"/>
                          <a:ea typeface="+mn-ea"/>
                          <a:cs typeface="+mn-cs"/>
                        </a:rPr>
                        <a:t>Energie</a:t>
                      </a:r>
                    </a:p>
                  </a:txBody>
                  <a:tcPr marL="7620" marR="7620" marT="7620" marB="0" anchor="b"/>
                </a:tc>
                <a:tc>
                  <a:txBody>
                    <a:bodyPr/>
                    <a:lstStyle/>
                    <a:p>
                      <a:pPr algn="r" fontAlgn="b"/>
                      <a:r>
                        <a:rPr lang="fr-FR" sz="1800" kern="1200" dirty="0">
                          <a:solidFill>
                            <a:schemeClr val="tx1"/>
                          </a:solidFill>
                          <a:latin typeface="+mn-lt"/>
                          <a:ea typeface="+mn-ea"/>
                          <a:cs typeface="+mn-cs"/>
                        </a:rPr>
                        <a:t>0.60</a:t>
                      </a:r>
                    </a:p>
                  </a:txBody>
                  <a:tcPr marL="7620" marR="7620" marT="7620" marB="0" anchor="b"/>
                </a:tc>
                <a:tc>
                  <a:txBody>
                    <a:bodyPr/>
                    <a:lstStyle/>
                    <a:p>
                      <a:pPr algn="r" fontAlgn="b"/>
                      <a:r>
                        <a:rPr lang="fr-FR" sz="1800" kern="1200" dirty="0">
                          <a:solidFill>
                            <a:schemeClr val="tx1"/>
                          </a:solidFill>
                          <a:latin typeface="+mn-lt"/>
                          <a:ea typeface="+mn-ea"/>
                          <a:cs typeface="+mn-cs"/>
                        </a:rPr>
                        <a:t>2.20</a:t>
                      </a:r>
                    </a:p>
                  </a:txBody>
                  <a:tcPr marL="7620" marR="7620" marT="7620" marB="0" anchor="b"/>
                </a:tc>
                <a:extLst>
                  <a:ext uri="{0D108BD9-81ED-4DB2-BD59-A6C34878D82A}">
                    <a16:rowId xmlns:a16="http://schemas.microsoft.com/office/drawing/2014/main" val="548999546"/>
                  </a:ext>
                </a:extLst>
              </a:tr>
              <a:tr h="370840">
                <a:tc>
                  <a:txBody>
                    <a:bodyPr/>
                    <a:lstStyle/>
                    <a:p>
                      <a:pPr algn="l" fontAlgn="b"/>
                      <a:r>
                        <a:rPr lang="fr-FR" sz="1800" kern="1200" dirty="0">
                          <a:solidFill>
                            <a:schemeClr val="tx1"/>
                          </a:solidFill>
                          <a:latin typeface="+mn-lt"/>
                          <a:ea typeface="+mn-ea"/>
                          <a:cs typeface="+mn-cs"/>
                        </a:rPr>
                        <a:t>PDCE</a:t>
                      </a:r>
                    </a:p>
                  </a:txBody>
                  <a:tcPr marL="7620" marR="7620" marT="7620" marB="0" anchor="b"/>
                </a:tc>
                <a:tc>
                  <a:txBody>
                    <a:bodyPr/>
                    <a:lstStyle/>
                    <a:p>
                      <a:pPr algn="r" fontAlgn="b"/>
                      <a:r>
                        <a:rPr lang="fr-FR" sz="1800" kern="1200" dirty="0">
                          <a:solidFill>
                            <a:schemeClr val="tx1"/>
                          </a:solidFill>
                          <a:latin typeface="+mn-lt"/>
                          <a:ea typeface="+mn-ea"/>
                          <a:cs typeface="+mn-cs"/>
                        </a:rPr>
                        <a:t>1.10</a:t>
                      </a:r>
                    </a:p>
                  </a:txBody>
                  <a:tcPr marL="7620" marR="7620" marT="7620" marB="0" anchor="b"/>
                </a:tc>
                <a:tc>
                  <a:txBody>
                    <a:bodyPr/>
                    <a:lstStyle/>
                    <a:p>
                      <a:pPr algn="r" fontAlgn="b"/>
                      <a:r>
                        <a:rPr lang="fr-FR" sz="1800" kern="1200" dirty="0">
                          <a:solidFill>
                            <a:schemeClr val="tx1"/>
                          </a:solidFill>
                          <a:latin typeface="+mn-lt"/>
                          <a:ea typeface="+mn-ea"/>
                          <a:cs typeface="+mn-cs"/>
                        </a:rPr>
                        <a:t>1.44</a:t>
                      </a:r>
                    </a:p>
                  </a:txBody>
                  <a:tcPr marL="7620" marR="7620" marT="7620" marB="0" anchor="b"/>
                </a:tc>
                <a:extLst>
                  <a:ext uri="{0D108BD9-81ED-4DB2-BD59-A6C34878D82A}">
                    <a16:rowId xmlns:a16="http://schemas.microsoft.com/office/drawing/2014/main" val="3088918410"/>
                  </a:ext>
                </a:extLst>
              </a:tr>
              <a:tr h="370840">
                <a:tc>
                  <a:txBody>
                    <a:bodyPr/>
                    <a:lstStyle/>
                    <a:p>
                      <a:pPr algn="l" fontAlgn="b"/>
                      <a:r>
                        <a:rPr lang="fr-FR" sz="1800" kern="1200" dirty="0">
                          <a:solidFill>
                            <a:schemeClr val="tx1"/>
                          </a:solidFill>
                          <a:latin typeface="+mn-lt"/>
                          <a:ea typeface="+mn-ea"/>
                          <a:cs typeface="+mn-cs"/>
                        </a:rPr>
                        <a:t>Eau</a:t>
                      </a:r>
                    </a:p>
                  </a:txBody>
                  <a:tcPr marL="7620" marR="7620" marT="7620" marB="0" anchor="b"/>
                </a:tc>
                <a:tc>
                  <a:txBody>
                    <a:bodyPr/>
                    <a:lstStyle/>
                    <a:p>
                      <a:pPr algn="r" fontAlgn="b"/>
                      <a:r>
                        <a:rPr lang="fr-FR" sz="1800" kern="1200" dirty="0">
                          <a:solidFill>
                            <a:schemeClr val="tx1"/>
                          </a:solidFill>
                          <a:latin typeface="+mn-lt"/>
                          <a:ea typeface="+mn-ea"/>
                          <a:cs typeface="+mn-cs"/>
                        </a:rPr>
                        <a:t>0.06</a:t>
                      </a:r>
                    </a:p>
                  </a:txBody>
                  <a:tcPr marL="7620" marR="7620" marT="7620" marB="0" anchor="b"/>
                </a:tc>
                <a:tc>
                  <a:txBody>
                    <a:bodyPr/>
                    <a:lstStyle/>
                    <a:p>
                      <a:pPr algn="r" fontAlgn="b"/>
                      <a:r>
                        <a:rPr lang="fr-FR" sz="1800" kern="1200" dirty="0">
                          <a:solidFill>
                            <a:schemeClr val="tx1"/>
                          </a:solidFill>
                          <a:latin typeface="+mn-lt"/>
                          <a:ea typeface="+mn-ea"/>
                          <a:cs typeface="+mn-cs"/>
                        </a:rPr>
                        <a:t>0.05</a:t>
                      </a:r>
                    </a:p>
                  </a:txBody>
                  <a:tcPr marL="7620" marR="7620" marT="7620" marB="0" anchor="b"/>
                </a:tc>
                <a:extLst>
                  <a:ext uri="{0D108BD9-81ED-4DB2-BD59-A6C34878D82A}">
                    <a16:rowId xmlns:a16="http://schemas.microsoft.com/office/drawing/2014/main" val="965366195"/>
                  </a:ext>
                </a:extLst>
              </a:tr>
              <a:tr h="370840">
                <a:tc>
                  <a:txBody>
                    <a:bodyPr/>
                    <a:lstStyle/>
                    <a:p>
                      <a:pPr algn="l" fontAlgn="b"/>
                      <a:r>
                        <a:rPr lang="fr-FR" sz="1800" kern="1200" dirty="0">
                          <a:solidFill>
                            <a:schemeClr val="tx1"/>
                          </a:solidFill>
                          <a:latin typeface="+mn-lt"/>
                          <a:ea typeface="+mn-ea"/>
                          <a:cs typeface="+mn-cs"/>
                        </a:rPr>
                        <a:t>Déchets</a:t>
                      </a:r>
                    </a:p>
                  </a:txBody>
                  <a:tcPr marL="7620" marR="7620" marT="7620" marB="0" anchor="b"/>
                </a:tc>
                <a:tc>
                  <a:txBody>
                    <a:bodyPr/>
                    <a:lstStyle/>
                    <a:p>
                      <a:pPr algn="r" fontAlgn="b"/>
                      <a:r>
                        <a:rPr lang="fr-FR" sz="1800" kern="1200" dirty="0">
                          <a:solidFill>
                            <a:schemeClr val="tx1"/>
                          </a:solidFill>
                          <a:latin typeface="+mn-lt"/>
                          <a:ea typeface="+mn-ea"/>
                          <a:cs typeface="+mn-cs"/>
                        </a:rPr>
                        <a:t>0.14</a:t>
                      </a:r>
                    </a:p>
                  </a:txBody>
                  <a:tcPr marL="7620" marR="7620" marT="7620" marB="0" anchor="b"/>
                </a:tc>
                <a:tc>
                  <a:txBody>
                    <a:bodyPr/>
                    <a:lstStyle/>
                    <a:p>
                      <a:pPr algn="r" fontAlgn="b"/>
                      <a:r>
                        <a:rPr lang="fr-FR" sz="1800" kern="1200" dirty="0">
                          <a:solidFill>
                            <a:schemeClr val="tx1"/>
                          </a:solidFill>
                          <a:latin typeface="+mn-lt"/>
                          <a:ea typeface="+mn-ea"/>
                          <a:cs typeface="+mn-cs"/>
                        </a:rPr>
                        <a:t>0.27</a:t>
                      </a:r>
                    </a:p>
                  </a:txBody>
                  <a:tcPr marL="7620" marR="7620" marT="7620" marB="0" anchor="b"/>
                </a:tc>
                <a:extLst>
                  <a:ext uri="{0D108BD9-81ED-4DB2-BD59-A6C34878D82A}">
                    <a16:rowId xmlns:a16="http://schemas.microsoft.com/office/drawing/2014/main" val="4276881617"/>
                  </a:ext>
                </a:extLst>
              </a:tr>
              <a:tr h="370840">
                <a:tc>
                  <a:txBody>
                    <a:bodyPr/>
                    <a:lstStyle/>
                    <a:p>
                      <a:pPr algn="l" fontAlgn="b"/>
                      <a:r>
                        <a:rPr lang="fr-FR" sz="1800" kern="1200" dirty="0">
                          <a:solidFill>
                            <a:schemeClr val="tx1"/>
                          </a:solidFill>
                          <a:latin typeface="+mn-lt"/>
                          <a:ea typeface="+mn-ea"/>
                          <a:cs typeface="+mn-cs"/>
                        </a:rPr>
                        <a:t>Mobilité</a:t>
                      </a:r>
                    </a:p>
                  </a:txBody>
                  <a:tcPr marL="7620" marR="7620" marT="7620" marB="0" anchor="b"/>
                </a:tc>
                <a:tc>
                  <a:txBody>
                    <a:bodyPr/>
                    <a:lstStyle/>
                    <a:p>
                      <a:pPr algn="r" fontAlgn="b"/>
                      <a:r>
                        <a:rPr lang="fr-FR" sz="1800" kern="1200" dirty="0">
                          <a:solidFill>
                            <a:schemeClr val="tx1"/>
                          </a:solidFill>
                          <a:latin typeface="+mn-lt"/>
                          <a:ea typeface="+mn-ea"/>
                          <a:cs typeface="+mn-cs"/>
                        </a:rPr>
                        <a:t>1.08</a:t>
                      </a:r>
                    </a:p>
                  </a:txBody>
                  <a:tcPr marL="7620" marR="7620" marT="7620" marB="0" anchor="b"/>
                </a:tc>
                <a:tc>
                  <a:txBody>
                    <a:bodyPr/>
                    <a:lstStyle/>
                    <a:p>
                      <a:pPr algn="r" fontAlgn="b"/>
                      <a:r>
                        <a:rPr lang="fr-FR" sz="1800" kern="1200" dirty="0">
                          <a:solidFill>
                            <a:schemeClr val="tx1"/>
                          </a:solidFill>
                          <a:latin typeface="+mn-lt"/>
                          <a:ea typeface="+mn-ea"/>
                          <a:cs typeface="+mn-cs"/>
                        </a:rPr>
                        <a:t>1.07</a:t>
                      </a:r>
                    </a:p>
                  </a:txBody>
                  <a:tcPr marL="7620" marR="7620" marT="7620" marB="0" anchor="b"/>
                </a:tc>
                <a:extLst>
                  <a:ext uri="{0D108BD9-81ED-4DB2-BD59-A6C34878D82A}">
                    <a16:rowId xmlns:a16="http://schemas.microsoft.com/office/drawing/2014/main" val="1929011382"/>
                  </a:ext>
                </a:extLst>
              </a:tr>
              <a:tr h="370840">
                <a:tc>
                  <a:txBody>
                    <a:bodyPr/>
                    <a:lstStyle/>
                    <a:p>
                      <a:pPr algn="l" fontAlgn="b"/>
                      <a:r>
                        <a:rPr lang="fr-FR" sz="1800" kern="1200" dirty="0">
                          <a:solidFill>
                            <a:schemeClr val="tx1"/>
                          </a:solidFill>
                          <a:latin typeface="+mn-lt"/>
                          <a:ea typeface="+mn-ea"/>
                          <a:cs typeface="+mn-cs"/>
                        </a:rPr>
                        <a:t>Chantier</a:t>
                      </a:r>
                    </a:p>
                  </a:txBody>
                  <a:tcPr marL="7620" marR="7620" marT="7620" marB="0" anchor="b"/>
                </a:tc>
                <a:tc>
                  <a:txBody>
                    <a:bodyPr/>
                    <a:lstStyle/>
                    <a:p>
                      <a:pPr algn="r" fontAlgn="b"/>
                      <a:r>
                        <a:rPr lang="fr-FR" sz="1800" kern="1200" dirty="0">
                          <a:solidFill>
                            <a:schemeClr val="tx1"/>
                          </a:solidFill>
                          <a:latin typeface="+mn-lt"/>
                          <a:ea typeface="+mn-ea"/>
                          <a:cs typeface="+mn-cs"/>
                        </a:rPr>
                        <a:t>0.18</a:t>
                      </a:r>
                    </a:p>
                  </a:txBody>
                  <a:tcPr marL="7620" marR="7620" marT="7620" marB="0" anchor="b"/>
                </a:tc>
                <a:tc>
                  <a:txBody>
                    <a:bodyPr/>
                    <a:lstStyle/>
                    <a:p>
                      <a:pPr algn="r" fontAlgn="b"/>
                      <a:r>
                        <a:rPr lang="fr-FR" sz="1800" kern="1200" dirty="0">
                          <a:solidFill>
                            <a:schemeClr val="tx1"/>
                          </a:solidFill>
                          <a:latin typeface="+mn-lt"/>
                          <a:ea typeface="+mn-ea"/>
                          <a:cs typeface="+mn-cs"/>
                        </a:rPr>
                        <a:t>0.27</a:t>
                      </a:r>
                    </a:p>
                  </a:txBody>
                  <a:tcPr marL="7620" marR="7620" marT="7620" marB="0" anchor="b"/>
                </a:tc>
                <a:extLst>
                  <a:ext uri="{0D108BD9-81ED-4DB2-BD59-A6C34878D82A}">
                    <a16:rowId xmlns:a16="http://schemas.microsoft.com/office/drawing/2014/main" val="1670234527"/>
                  </a:ext>
                </a:extLst>
              </a:tr>
              <a:tr h="370840">
                <a:tc>
                  <a:txBody>
                    <a:bodyPr/>
                    <a:lstStyle/>
                    <a:p>
                      <a:pPr algn="l" fontAlgn="b"/>
                      <a:r>
                        <a:rPr lang="fr-FR" sz="1800" b="1" kern="1200" dirty="0">
                          <a:solidFill>
                            <a:schemeClr val="tx1"/>
                          </a:solidFill>
                          <a:latin typeface="+mn-lt"/>
                          <a:ea typeface="+mn-ea"/>
                          <a:cs typeface="+mn-cs"/>
                        </a:rPr>
                        <a:t>Total</a:t>
                      </a:r>
                    </a:p>
                  </a:txBody>
                  <a:tcPr marL="7620" marR="7620" marT="7620" marB="0" anchor="b"/>
                </a:tc>
                <a:tc>
                  <a:txBody>
                    <a:bodyPr/>
                    <a:lstStyle/>
                    <a:p>
                      <a:pPr algn="r" fontAlgn="b"/>
                      <a:r>
                        <a:rPr lang="fr-FR" sz="1800" b="1" kern="1200" dirty="0">
                          <a:solidFill>
                            <a:schemeClr val="tx1"/>
                          </a:solidFill>
                          <a:latin typeface="+mn-lt"/>
                          <a:ea typeface="+mn-ea"/>
                          <a:cs typeface="+mn-cs"/>
                        </a:rPr>
                        <a:t>3.16</a:t>
                      </a:r>
                    </a:p>
                  </a:txBody>
                  <a:tcPr marL="7620" marR="7620" marT="7620" marB="0" anchor="b"/>
                </a:tc>
                <a:tc>
                  <a:txBody>
                    <a:bodyPr/>
                    <a:lstStyle/>
                    <a:p>
                      <a:pPr algn="r" fontAlgn="b"/>
                      <a:r>
                        <a:rPr lang="fr-FR" sz="1800" b="1" kern="1200" dirty="0">
                          <a:solidFill>
                            <a:schemeClr val="tx1"/>
                          </a:solidFill>
                          <a:latin typeface="+mn-lt"/>
                          <a:ea typeface="+mn-ea"/>
                          <a:cs typeface="+mn-cs"/>
                        </a:rPr>
                        <a:t>5.30</a:t>
                      </a:r>
                    </a:p>
                  </a:txBody>
                  <a:tcPr marL="7620" marR="7620" marT="7620" marB="0" anchor="b"/>
                </a:tc>
                <a:extLst>
                  <a:ext uri="{0D108BD9-81ED-4DB2-BD59-A6C34878D82A}">
                    <a16:rowId xmlns:a16="http://schemas.microsoft.com/office/drawing/2014/main" val="1187962630"/>
                  </a:ext>
                </a:extLst>
              </a:tr>
            </a:tbl>
          </a:graphicData>
        </a:graphic>
      </p:graphicFrame>
      <p:sp>
        <p:nvSpPr>
          <p:cNvPr id="7" name="ZoneTexte 6">
            <a:extLst>
              <a:ext uri="{FF2B5EF4-FFF2-40B4-BE49-F238E27FC236}">
                <a16:creationId xmlns:a16="http://schemas.microsoft.com/office/drawing/2014/main" id="{D573406C-ECA3-8123-EA0E-B0C29ACC5C97}"/>
              </a:ext>
            </a:extLst>
          </p:cNvPr>
          <p:cNvSpPr txBox="1"/>
          <p:nvPr/>
        </p:nvSpPr>
        <p:spPr>
          <a:xfrm>
            <a:off x="734828" y="1596011"/>
            <a:ext cx="4740939" cy="923330"/>
          </a:xfrm>
          <a:prstGeom prst="rect">
            <a:avLst/>
          </a:prstGeom>
          <a:noFill/>
        </p:spPr>
        <p:txBody>
          <a:bodyPr wrap="square">
            <a:spAutoFit/>
          </a:bodyPr>
          <a:lstStyle/>
          <a:p>
            <a:pPr algn="ctr"/>
            <a:r>
              <a:rPr lang="fr-FR" dirty="0">
                <a:solidFill>
                  <a:schemeClr val="tx2"/>
                </a:solidFill>
              </a:rPr>
              <a:t>Synthèse des émissions de CO2 (en millions de kg CO2 eq/an) de la </a:t>
            </a:r>
            <a:r>
              <a:rPr lang="fr-FR" b="1" dirty="0">
                <a:solidFill>
                  <a:schemeClr val="tx2"/>
                </a:solidFill>
              </a:rPr>
              <a:t>VARIANTE</a:t>
            </a:r>
          </a:p>
          <a:p>
            <a:pPr algn="ctr"/>
            <a:r>
              <a:rPr lang="fr-FR" b="1" dirty="0">
                <a:solidFill>
                  <a:srgbClr val="FF0000"/>
                </a:solidFill>
              </a:rPr>
              <a:t>Résultats en ACV statique</a:t>
            </a:r>
            <a:endParaRPr lang="fr-FR" dirty="0"/>
          </a:p>
        </p:txBody>
      </p:sp>
      <p:graphicFrame>
        <p:nvGraphicFramePr>
          <p:cNvPr id="9" name="Tableau 4">
            <a:extLst>
              <a:ext uri="{FF2B5EF4-FFF2-40B4-BE49-F238E27FC236}">
                <a16:creationId xmlns:a16="http://schemas.microsoft.com/office/drawing/2014/main" id="{203AA176-1B95-0A7E-3618-FC8AA6E925FB}"/>
              </a:ext>
            </a:extLst>
          </p:cNvPr>
          <p:cNvGraphicFramePr>
            <a:graphicFrameLocks noGrp="1"/>
          </p:cNvGraphicFramePr>
          <p:nvPr>
            <p:extLst>
              <p:ext uri="{D42A27DB-BD31-4B8C-83A1-F6EECF244321}">
                <p14:modId xmlns:p14="http://schemas.microsoft.com/office/powerpoint/2010/main" val="1144071996"/>
              </p:ext>
            </p:extLst>
          </p:nvPr>
        </p:nvGraphicFramePr>
        <p:xfrm>
          <a:off x="6352363" y="2644070"/>
          <a:ext cx="4876800" cy="2966720"/>
        </p:xfrm>
        <a:graphic>
          <a:graphicData uri="http://schemas.openxmlformats.org/drawingml/2006/table">
            <a:tbl>
              <a:tblPr firstRow="1" bandRow="1">
                <a:tableStyleId>{5C22544A-7EE6-4342-B048-85BDC9FD1C3A}</a:tableStyleId>
              </a:tblPr>
              <a:tblGrid>
                <a:gridCol w="1870149">
                  <a:extLst>
                    <a:ext uri="{9D8B030D-6E8A-4147-A177-3AD203B41FA5}">
                      <a16:colId xmlns:a16="http://schemas.microsoft.com/office/drawing/2014/main" val="676126639"/>
                    </a:ext>
                  </a:extLst>
                </a:gridCol>
                <a:gridCol w="1562986">
                  <a:extLst>
                    <a:ext uri="{9D8B030D-6E8A-4147-A177-3AD203B41FA5}">
                      <a16:colId xmlns:a16="http://schemas.microsoft.com/office/drawing/2014/main" val="4052320845"/>
                    </a:ext>
                  </a:extLst>
                </a:gridCol>
                <a:gridCol w="1443665">
                  <a:extLst>
                    <a:ext uri="{9D8B030D-6E8A-4147-A177-3AD203B41FA5}">
                      <a16:colId xmlns:a16="http://schemas.microsoft.com/office/drawing/2014/main" val="1151838715"/>
                    </a:ext>
                  </a:extLst>
                </a:gridCol>
              </a:tblGrid>
              <a:tr h="370840">
                <a:tc>
                  <a:txBody>
                    <a:bodyPr/>
                    <a:lstStyle/>
                    <a:p>
                      <a:pPr algn="ctr"/>
                      <a:r>
                        <a:rPr lang="fr-FR" dirty="0"/>
                        <a:t>Services urbains</a:t>
                      </a:r>
                    </a:p>
                  </a:txBody>
                  <a:tcPr/>
                </a:tc>
                <a:tc>
                  <a:txBody>
                    <a:bodyPr/>
                    <a:lstStyle/>
                    <a:p>
                      <a:pPr algn="ctr"/>
                      <a:r>
                        <a:rPr lang="fr-FR" dirty="0"/>
                        <a:t>Projet</a:t>
                      </a:r>
                    </a:p>
                  </a:txBody>
                  <a:tcPr/>
                </a:tc>
                <a:tc>
                  <a:txBody>
                    <a:bodyPr/>
                    <a:lstStyle/>
                    <a:p>
                      <a:pPr algn="ctr"/>
                      <a:r>
                        <a:rPr lang="fr-FR" dirty="0"/>
                        <a:t>Référence</a:t>
                      </a:r>
                    </a:p>
                  </a:txBody>
                  <a:tcPr/>
                </a:tc>
                <a:extLst>
                  <a:ext uri="{0D108BD9-81ED-4DB2-BD59-A6C34878D82A}">
                    <a16:rowId xmlns:a16="http://schemas.microsoft.com/office/drawing/2014/main" val="2880188928"/>
                  </a:ext>
                </a:extLst>
              </a:tr>
              <a:tr h="370840">
                <a:tc>
                  <a:txBody>
                    <a:bodyPr/>
                    <a:lstStyle/>
                    <a:p>
                      <a:pPr algn="l" fontAlgn="b"/>
                      <a:r>
                        <a:rPr lang="fr-FR" sz="1800" kern="1200" dirty="0">
                          <a:solidFill>
                            <a:schemeClr val="tx1"/>
                          </a:solidFill>
                          <a:latin typeface="+mn-lt"/>
                          <a:ea typeface="+mn-ea"/>
                          <a:cs typeface="+mn-cs"/>
                        </a:rPr>
                        <a:t>Energie</a:t>
                      </a:r>
                    </a:p>
                  </a:txBody>
                  <a:tcPr marL="7620" marR="7620" marT="7620" marB="0" anchor="b"/>
                </a:tc>
                <a:tc>
                  <a:txBody>
                    <a:bodyPr/>
                    <a:lstStyle/>
                    <a:p>
                      <a:pPr algn="r" fontAlgn="b"/>
                      <a:r>
                        <a:rPr lang="fr-FR" sz="1800" kern="1200" dirty="0">
                          <a:solidFill>
                            <a:schemeClr val="tx1"/>
                          </a:solidFill>
                          <a:latin typeface="+mn-lt"/>
                          <a:ea typeface="+mn-ea"/>
                          <a:cs typeface="+mn-cs"/>
                        </a:rPr>
                        <a:t>0.47</a:t>
                      </a:r>
                    </a:p>
                  </a:txBody>
                  <a:tcPr marL="7620" marR="7620" marT="7620" marB="0" anchor="b"/>
                </a:tc>
                <a:tc>
                  <a:txBody>
                    <a:bodyPr/>
                    <a:lstStyle/>
                    <a:p>
                      <a:pPr algn="r" fontAlgn="b"/>
                      <a:r>
                        <a:rPr lang="fr-FR" sz="1800" kern="1200" dirty="0">
                          <a:solidFill>
                            <a:schemeClr val="tx1"/>
                          </a:solidFill>
                          <a:latin typeface="+mn-lt"/>
                          <a:ea typeface="+mn-ea"/>
                          <a:cs typeface="+mn-cs"/>
                        </a:rPr>
                        <a:t>1.74</a:t>
                      </a:r>
                    </a:p>
                  </a:txBody>
                  <a:tcPr marL="7620" marR="7620" marT="7620" marB="0" anchor="b"/>
                </a:tc>
                <a:extLst>
                  <a:ext uri="{0D108BD9-81ED-4DB2-BD59-A6C34878D82A}">
                    <a16:rowId xmlns:a16="http://schemas.microsoft.com/office/drawing/2014/main" val="548999546"/>
                  </a:ext>
                </a:extLst>
              </a:tr>
              <a:tr h="370840">
                <a:tc>
                  <a:txBody>
                    <a:bodyPr/>
                    <a:lstStyle/>
                    <a:p>
                      <a:pPr algn="l" fontAlgn="b"/>
                      <a:r>
                        <a:rPr lang="fr-FR" sz="1800" kern="1200" dirty="0">
                          <a:solidFill>
                            <a:schemeClr val="tx1"/>
                          </a:solidFill>
                          <a:latin typeface="+mn-lt"/>
                          <a:ea typeface="+mn-ea"/>
                          <a:cs typeface="+mn-cs"/>
                        </a:rPr>
                        <a:t>PDCE</a:t>
                      </a:r>
                    </a:p>
                  </a:txBody>
                  <a:tcPr marL="7620" marR="7620" marT="7620" marB="0" anchor="b"/>
                </a:tc>
                <a:tc>
                  <a:txBody>
                    <a:bodyPr/>
                    <a:lstStyle/>
                    <a:p>
                      <a:pPr algn="r" fontAlgn="b"/>
                      <a:r>
                        <a:rPr lang="fr-FR" sz="1800" kern="1200" dirty="0">
                          <a:solidFill>
                            <a:schemeClr val="tx1"/>
                          </a:solidFill>
                          <a:latin typeface="+mn-lt"/>
                          <a:ea typeface="+mn-ea"/>
                          <a:cs typeface="+mn-cs"/>
                        </a:rPr>
                        <a:t>1.09</a:t>
                      </a:r>
                    </a:p>
                  </a:txBody>
                  <a:tcPr marL="7620" marR="7620" marT="7620" marB="0" anchor="b"/>
                </a:tc>
                <a:tc>
                  <a:txBody>
                    <a:bodyPr/>
                    <a:lstStyle/>
                    <a:p>
                      <a:pPr algn="r" fontAlgn="b"/>
                      <a:r>
                        <a:rPr lang="fr-FR" sz="1800" kern="1200" dirty="0">
                          <a:solidFill>
                            <a:schemeClr val="tx1"/>
                          </a:solidFill>
                          <a:latin typeface="+mn-lt"/>
                          <a:ea typeface="+mn-ea"/>
                          <a:cs typeface="+mn-cs"/>
                        </a:rPr>
                        <a:t>1.44</a:t>
                      </a:r>
                    </a:p>
                  </a:txBody>
                  <a:tcPr marL="7620" marR="7620" marT="7620" marB="0" anchor="b"/>
                </a:tc>
                <a:extLst>
                  <a:ext uri="{0D108BD9-81ED-4DB2-BD59-A6C34878D82A}">
                    <a16:rowId xmlns:a16="http://schemas.microsoft.com/office/drawing/2014/main" val="3088918410"/>
                  </a:ext>
                </a:extLst>
              </a:tr>
              <a:tr h="370840">
                <a:tc>
                  <a:txBody>
                    <a:bodyPr/>
                    <a:lstStyle/>
                    <a:p>
                      <a:pPr algn="l" fontAlgn="b"/>
                      <a:r>
                        <a:rPr lang="fr-FR" sz="1800" kern="1200" dirty="0">
                          <a:solidFill>
                            <a:schemeClr val="tx1"/>
                          </a:solidFill>
                          <a:latin typeface="+mn-lt"/>
                          <a:ea typeface="+mn-ea"/>
                          <a:cs typeface="+mn-cs"/>
                        </a:rPr>
                        <a:t>Eau</a:t>
                      </a:r>
                    </a:p>
                  </a:txBody>
                  <a:tcPr marL="7620" marR="7620" marT="7620" marB="0" anchor="b"/>
                </a:tc>
                <a:tc>
                  <a:txBody>
                    <a:bodyPr/>
                    <a:lstStyle/>
                    <a:p>
                      <a:pPr algn="r" fontAlgn="b"/>
                      <a:r>
                        <a:rPr lang="fr-FR" sz="1800" kern="1200" dirty="0">
                          <a:solidFill>
                            <a:schemeClr val="tx1"/>
                          </a:solidFill>
                          <a:latin typeface="+mn-lt"/>
                          <a:ea typeface="+mn-ea"/>
                          <a:cs typeface="+mn-cs"/>
                        </a:rPr>
                        <a:t>0.06</a:t>
                      </a:r>
                    </a:p>
                  </a:txBody>
                  <a:tcPr marL="7620" marR="7620" marT="7620" marB="0" anchor="b"/>
                </a:tc>
                <a:tc>
                  <a:txBody>
                    <a:bodyPr/>
                    <a:lstStyle/>
                    <a:p>
                      <a:pPr algn="r" fontAlgn="b"/>
                      <a:r>
                        <a:rPr lang="fr-FR" sz="1800" kern="1200" dirty="0">
                          <a:solidFill>
                            <a:schemeClr val="tx1"/>
                          </a:solidFill>
                          <a:latin typeface="+mn-lt"/>
                          <a:ea typeface="+mn-ea"/>
                          <a:cs typeface="+mn-cs"/>
                        </a:rPr>
                        <a:t>0.05</a:t>
                      </a:r>
                    </a:p>
                  </a:txBody>
                  <a:tcPr marL="7620" marR="7620" marT="7620" marB="0" anchor="b"/>
                </a:tc>
                <a:extLst>
                  <a:ext uri="{0D108BD9-81ED-4DB2-BD59-A6C34878D82A}">
                    <a16:rowId xmlns:a16="http://schemas.microsoft.com/office/drawing/2014/main" val="965366195"/>
                  </a:ext>
                </a:extLst>
              </a:tr>
              <a:tr h="370840">
                <a:tc>
                  <a:txBody>
                    <a:bodyPr/>
                    <a:lstStyle/>
                    <a:p>
                      <a:pPr algn="l" fontAlgn="b"/>
                      <a:r>
                        <a:rPr lang="fr-FR" sz="1800" kern="1200" dirty="0">
                          <a:solidFill>
                            <a:schemeClr val="tx1"/>
                          </a:solidFill>
                          <a:latin typeface="+mn-lt"/>
                          <a:ea typeface="+mn-ea"/>
                          <a:cs typeface="+mn-cs"/>
                        </a:rPr>
                        <a:t>Déchets</a:t>
                      </a:r>
                    </a:p>
                  </a:txBody>
                  <a:tcPr marL="7620" marR="7620" marT="7620" marB="0" anchor="b"/>
                </a:tc>
                <a:tc>
                  <a:txBody>
                    <a:bodyPr/>
                    <a:lstStyle/>
                    <a:p>
                      <a:pPr algn="r" fontAlgn="b"/>
                      <a:r>
                        <a:rPr lang="fr-FR" sz="1800" kern="1200" dirty="0">
                          <a:solidFill>
                            <a:schemeClr val="tx1"/>
                          </a:solidFill>
                          <a:latin typeface="+mn-lt"/>
                          <a:ea typeface="+mn-ea"/>
                          <a:cs typeface="+mn-cs"/>
                        </a:rPr>
                        <a:t>0.18</a:t>
                      </a:r>
                    </a:p>
                  </a:txBody>
                  <a:tcPr marL="7620" marR="7620" marT="7620" marB="0" anchor="b"/>
                </a:tc>
                <a:tc>
                  <a:txBody>
                    <a:bodyPr/>
                    <a:lstStyle/>
                    <a:p>
                      <a:pPr algn="r" fontAlgn="b"/>
                      <a:r>
                        <a:rPr lang="fr-FR" sz="1800" kern="1200" dirty="0">
                          <a:solidFill>
                            <a:schemeClr val="tx1"/>
                          </a:solidFill>
                          <a:latin typeface="+mn-lt"/>
                          <a:ea typeface="+mn-ea"/>
                          <a:cs typeface="+mn-cs"/>
                        </a:rPr>
                        <a:t>0.30</a:t>
                      </a:r>
                    </a:p>
                  </a:txBody>
                  <a:tcPr marL="7620" marR="7620" marT="7620" marB="0" anchor="b"/>
                </a:tc>
                <a:extLst>
                  <a:ext uri="{0D108BD9-81ED-4DB2-BD59-A6C34878D82A}">
                    <a16:rowId xmlns:a16="http://schemas.microsoft.com/office/drawing/2014/main" val="4276881617"/>
                  </a:ext>
                </a:extLst>
              </a:tr>
              <a:tr h="370840">
                <a:tc>
                  <a:txBody>
                    <a:bodyPr/>
                    <a:lstStyle/>
                    <a:p>
                      <a:pPr algn="l" fontAlgn="b"/>
                      <a:r>
                        <a:rPr lang="fr-FR" sz="1800" kern="1200" dirty="0">
                          <a:solidFill>
                            <a:schemeClr val="tx1"/>
                          </a:solidFill>
                          <a:latin typeface="+mn-lt"/>
                          <a:ea typeface="+mn-ea"/>
                          <a:cs typeface="+mn-cs"/>
                        </a:rPr>
                        <a:t>Mobilité</a:t>
                      </a:r>
                    </a:p>
                  </a:txBody>
                  <a:tcPr marL="7620" marR="7620" marT="7620" marB="0" anchor="b"/>
                </a:tc>
                <a:tc>
                  <a:txBody>
                    <a:bodyPr/>
                    <a:lstStyle/>
                    <a:p>
                      <a:pPr algn="r" fontAlgn="b"/>
                      <a:r>
                        <a:rPr lang="fr-FR" sz="1800" kern="1200" dirty="0">
                          <a:solidFill>
                            <a:schemeClr val="tx1"/>
                          </a:solidFill>
                          <a:latin typeface="+mn-lt"/>
                          <a:ea typeface="+mn-ea"/>
                          <a:cs typeface="+mn-cs"/>
                        </a:rPr>
                        <a:t>0.98</a:t>
                      </a:r>
                    </a:p>
                  </a:txBody>
                  <a:tcPr marL="7620" marR="7620" marT="7620" marB="0" anchor="b"/>
                </a:tc>
                <a:tc>
                  <a:txBody>
                    <a:bodyPr/>
                    <a:lstStyle/>
                    <a:p>
                      <a:pPr algn="r" fontAlgn="b"/>
                      <a:r>
                        <a:rPr lang="fr-FR" sz="1800" kern="1200" dirty="0">
                          <a:solidFill>
                            <a:schemeClr val="tx1"/>
                          </a:solidFill>
                          <a:latin typeface="+mn-lt"/>
                          <a:ea typeface="+mn-ea"/>
                          <a:cs typeface="+mn-cs"/>
                        </a:rPr>
                        <a:t>0.98</a:t>
                      </a:r>
                    </a:p>
                  </a:txBody>
                  <a:tcPr marL="7620" marR="7620" marT="7620" marB="0" anchor="b"/>
                </a:tc>
                <a:extLst>
                  <a:ext uri="{0D108BD9-81ED-4DB2-BD59-A6C34878D82A}">
                    <a16:rowId xmlns:a16="http://schemas.microsoft.com/office/drawing/2014/main" val="1929011382"/>
                  </a:ext>
                </a:extLst>
              </a:tr>
              <a:tr h="370840">
                <a:tc>
                  <a:txBody>
                    <a:bodyPr/>
                    <a:lstStyle/>
                    <a:p>
                      <a:pPr algn="l" fontAlgn="b"/>
                      <a:r>
                        <a:rPr lang="fr-FR" sz="1800" kern="1200" dirty="0">
                          <a:solidFill>
                            <a:schemeClr val="tx1"/>
                          </a:solidFill>
                          <a:latin typeface="+mn-lt"/>
                          <a:ea typeface="+mn-ea"/>
                          <a:cs typeface="+mn-cs"/>
                        </a:rPr>
                        <a:t>Chantier</a:t>
                      </a:r>
                    </a:p>
                  </a:txBody>
                  <a:tcPr marL="7620" marR="7620" marT="7620" marB="0" anchor="b"/>
                </a:tc>
                <a:tc>
                  <a:txBody>
                    <a:bodyPr/>
                    <a:lstStyle/>
                    <a:p>
                      <a:pPr algn="r" fontAlgn="b"/>
                      <a:r>
                        <a:rPr lang="fr-FR" sz="1800" kern="1200" dirty="0">
                          <a:solidFill>
                            <a:schemeClr val="tx1"/>
                          </a:solidFill>
                          <a:latin typeface="+mn-lt"/>
                          <a:ea typeface="+mn-ea"/>
                          <a:cs typeface="+mn-cs"/>
                        </a:rPr>
                        <a:t>0.16</a:t>
                      </a:r>
                    </a:p>
                  </a:txBody>
                  <a:tcPr marL="7620" marR="7620" marT="7620" marB="0" anchor="b"/>
                </a:tc>
                <a:tc>
                  <a:txBody>
                    <a:bodyPr/>
                    <a:lstStyle/>
                    <a:p>
                      <a:pPr algn="r" fontAlgn="b"/>
                      <a:r>
                        <a:rPr lang="fr-FR" sz="1800" kern="1200" dirty="0">
                          <a:solidFill>
                            <a:schemeClr val="tx1"/>
                          </a:solidFill>
                          <a:latin typeface="+mn-lt"/>
                          <a:ea typeface="+mn-ea"/>
                          <a:cs typeface="+mn-cs"/>
                        </a:rPr>
                        <a:t>0.25</a:t>
                      </a:r>
                    </a:p>
                  </a:txBody>
                  <a:tcPr marL="7620" marR="7620" marT="7620" marB="0" anchor="b"/>
                </a:tc>
                <a:extLst>
                  <a:ext uri="{0D108BD9-81ED-4DB2-BD59-A6C34878D82A}">
                    <a16:rowId xmlns:a16="http://schemas.microsoft.com/office/drawing/2014/main" val="1670234527"/>
                  </a:ext>
                </a:extLst>
              </a:tr>
              <a:tr h="370840">
                <a:tc>
                  <a:txBody>
                    <a:bodyPr/>
                    <a:lstStyle/>
                    <a:p>
                      <a:pPr algn="l" fontAlgn="b"/>
                      <a:r>
                        <a:rPr lang="fr-FR" sz="1800" b="1" kern="1200" dirty="0">
                          <a:solidFill>
                            <a:schemeClr val="tx1"/>
                          </a:solidFill>
                          <a:latin typeface="+mn-lt"/>
                          <a:ea typeface="+mn-ea"/>
                          <a:cs typeface="+mn-cs"/>
                        </a:rPr>
                        <a:t>Total</a:t>
                      </a:r>
                    </a:p>
                  </a:txBody>
                  <a:tcPr marL="7620" marR="7620" marT="7620" marB="0" anchor="b"/>
                </a:tc>
                <a:tc>
                  <a:txBody>
                    <a:bodyPr/>
                    <a:lstStyle/>
                    <a:p>
                      <a:pPr algn="r" fontAlgn="b"/>
                      <a:r>
                        <a:rPr lang="fr-FR" sz="1800" b="1" kern="1200" dirty="0">
                          <a:solidFill>
                            <a:schemeClr val="tx1"/>
                          </a:solidFill>
                          <a:latin typeface="+mn-lt"/>
                          <a:ea typeface="+mn-ea"/>
                          <a:cs typeface="+mn-cs"/>
                        </a:rPr>
                        <a:t>2.94</a:t>
                      </a:r>
                    </a:p>
                  </a:txBody>
                  <a:tcPr marL="7620" marR="7620" marT="7620" marB="0" anchor="b"/>
                </a:tc>
                <a:tc>
                  <a:txBody>
                    <a:bodyPr/>
                    <a:lstStyle/>
                    <a:p>
                      <a:pPr algn="r" fontAlgn="b"/>
                      <a:r>
                        <a:rPr lang="fr-FR" sz="1800" b="1" kern="1200" dirty="0">
                          <a:solidFill>
                            <a:schemeClr val="tx1"/>
                          </a:solidFill>
                          <a:latin typeface="+mn-lt"/>
                          <a:ea typeface="+mn-ea"/>
                          <a:cs typeface="+mn-cs"/>
                        </a:rPr>
                        <a:t>4.76</a:t>
                      </a:r>
                    </a:p>
                  </a:txBody>
                  <a:tcPr marL="7620" marR="7620" marT="7620" marB="0" anchor="b"/>
                </a:tc>
                <a:extLst>
                  <a:ext uri="{0D108BD9-81ED-4DB2-BD59-A6C34878D82A}">
                    <a16:rowId xmlns:a16="http://schemas.microsoft.com/office/drawing/2014/main" val="1187962630"/>
                  </a:ext>
                </a:extLst>
              </a:tr>
            </a:tbl>
          </a:graphicData>
        </a:graphic>
      </p:graphicFrame>
      <p:sp>
        <p:nvSpPr>
          <p:cNvPr id="10" name="ZoneTexte 9">
            <a:extLst>
              <a:ext uri="{FF2B5EF4-FFF2-40B4-BE49-F238E27FC236}">
                <a16:creationId xmlns:a16="http://schemas.microsoft.com/office/drawing/2014/main" id="{CD022A95-F973-8657-2213-32A11823C2CC}"/>
              </a:ext>
            </a:extLst>
          </p:cNvPr>
          <p:cNvSpPr txBox="1"/>
          <p:nvPr/>
        </p:nvSpPr>
        <p:spPr>
          <a:xfrm>
            <a:off x="6352363" y="1596011"/>
            <a:ext cx="4740939" cy="923330"/>
          </a:xfrm>
          <a:prstGeom prst="rect">
            <a:avLst/>
          </a:prstGeom>
          <a:noFill/>
        </p:spPr>
        <p:txBody>
          <a:bodyPr wrap="square">
            <a:spAutoFit/>
          </a:bodyPr>
          <a:lstStyle/>
          <a:p>
            <a:pPr algn="ctr"/>
            <a:r>
              <a:rPr lang="fr-FR" dirty="0">
                <a:solidFill>
                  <a:schemeClr val="tx2"/>
                </a:solidFill>
              </a:rPr>
              <a:t>Synthèse des émissions de CO2 (en millions de kg CO2 eq/an) de la </a:t>
            </a:r>
            <a:r>
              <a:rPr lang="fr-FR" b="1" dirty="0">
                <a:solidFill>
                  <a:schemeClr val="tx2"/>
                </a:solidFill>
              </a:rPr>
              <a:t>VARIANTE</a:t>
            </a:r>
          </a:p>
          <a:p>
            <a:pPr algn="ctr"/>
            <a:r>
              <a:rPr lang="fr-FR" b="1" dirty="0">
                <a:solidFill>
                  <a:srgbClr val="FF0000"/>
                </a:solidFill>
              </a:rPr>
              <a:t>Résultats en ACV dynamique / RE2020</a:t>
            </a:r>
            <a:endParaRPr lang="fr-FR" dirty="0"/>
          </a:p>
        </p:txBody>
      </p:sp>
    </p:spTree>
    <p:extLst>
      <p:ext uri="{BB962C8B-B14F-4D97-AF65-F5344CB8AC3E}">
        <p14:creationId xmlns:p14="http://schemas.microsoft.com/office/powerpoint/2010/main" val="377135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5FE6B5E-54E0-48C2-ADF8-BAF8D84C0A25}"/>
              </a:ext>
            </a:extLst>
          </p:cNvPr>
          <p:cNvSpPr>
            <a:spLocks noGrp="1"/>
          </p:cNvSpPr>
          <p:nvPr>
            <p:ph type="title"/>
          </p:nvPr>
        </p:nvSpPr>
        <p:spPr>
          <a:xfrm>
            <a:off x="96253" y="302898"/>
            <a:ext cx="12228269" cy="427778"/>
          </a:xfrm>
        </p:spPr>
        <p:txBody>
          <a:bodyPr/>
          <a:lstStyle/>
          <a:p>
            <a:r>
              <a:rPr lang="fr-FR" sz="2000" u="sng" dirty="0"/>
              <a:t>Variante </a:t>
            </a:r>
            <a:r>
              <a:rPr lang="fr-FR" sz="2000" dirty="0"/>
              <a:t>– Comparaison avec la référence des émissions annuelles de CO2 </a:t>
            </a:r>
          </a:p>
        </p:txBody>
      </p:sp>
      <p:sp>
        <p:nvSpPr>
          <p:cNvPr id="3" name="Espace réservé du numéro de diapositive 2">
            <a:extLst>
              <a:ext uri="{FF2B5EF4-FFF2-40B4-BE49-F238E27FC236}">
                <a16:creationId xmlns:a16="http://schemas.microsoft.com/office/drawing/2014/main" id="{EA21086C-11E6-4659-B241-939E602FB18C}"/>
              </a:ext>
            </a:extLst>
          </p:cNvPr>
          <p:cNvSpPr>
            <a:spLocks noGrp="1"/>
          </p:cNvSpPr>
          <p:nvPr>
            <p:ph type="sldNum" sz="quarter" idx="12"/>
          </p:nvPr>
        </p:nvSpPr>
        <p:spPr/>
        <p:txBody>
          <a:bodyPr/>
          <a:lstStyle/>
          <a:p>
            <a:fld id="{3D54AD21-ED53-4642-9D88-F446F82B4B1C}" type="slidenum">
              <a:rPr lang="fr-FR" smtClean="0"/>
              <a:pPr/>
              <a:t>42</a:t>
            </a:fld>
            <a:endParaRPr lang="fr-FR"/>
          </a:p>
        </p:txBody>
      </p:sp>
      <p:sp>
        <p:nvSpPr>
          <p:cNvPr id="14" name="ZoneTexte 13">
            <a:extLst>
              <a:ext uri="{FF2B5EF4-FFF2-40B4-BE49-F238E27FC236}">
                <a16:creationId xmlns:a16="http://schemas.microsoft.com/office/drawing/2014/main" id="{B7C6BA6E-8052-40C1-9C3B-65FBE12B7222}"/>
              </a:ext>
            </a:extLst>
          </p:cNvPr>
          <p:cNvSpPr txBox="1"/>
          <p:nvPr/>
        </p:nvSpPr>
        <p:spPr>
          <a:xfrm>
            <a:off x="451288" y="3969779"/>
            <a:ext cx="4621045" cy="2585323"/>
          </a:xfrm>
          <a:prstGeom prst="rect">
            <a:avLst/>
          </a:prstGeom>
          <a:noFill/>
        </p:spPr>
        <p:txBody>
          <a:bodyPr wrap="square">
            <a:spAutoFit/>
          </a:bodyPr>
          <a:lstStyle/>
          <a:p>
            <a:pPr algn="ctr"/>
            <a:r>
              <a:rPr lang="fr-FR" dirty="0">
                <a:sym typeface="Wingdings" panose="05000000000000000000" pitchFamily="2" charset="2"/>
              </a:rPr>
              <a:t> </a:t>
            </a:r>
            <a:r>
              <a:rPr lang="fr-FR" dirty="0"/>
              <a:t>Le projet de base émet 36.2 % d’émissions de moins que le projet de référence (BAU),</a:t>
            </a:r>
          </a:p>
          <a:p>
            <a:pPr algn="ctr"/>
            <a:r>
              <a:rPr lang="fr-FR" dirty="0"/>
              <a:t>45.7 % si on exclut la mobilité du périmètre d’évaluation</a:t>
            </a:r>
          </a:p>
          <a:p>
            <a:pPr algn="ctr"/>
            <a:endParaRPr lang="fr-FR" dirty="0"/>
          </a:p>
          <a:p>
            <a:pPr algn="ctr"/>
            <a:r>
              <a:rPr lang="fr-FR" dirty="0">
                <a:sym typeface="Wingdings" panose="05000000000000000000" pitchFamily="2" charset="2"/>
              </a:rPr>
              <a:t> </a:t>
            </a:r>
            <a:r>
              <a:rPr lang="fr-FR" dirty="0"/>
              <a:t>Le projet de base consomme 36% d’énergie primaire non renouvelable de moins que le projet de référence (BAU), 41.6 % si on ne considère pas la mobilité. </a:t>
            </a:r>
          </a:p>
        </p:txBody>
      </p:sp>
      <p:pic>
        <p:nvPicPr>
          <p:cNvPr id="2" name="Graphique 1" descr="Ligne fléchée : incurvée sens des aiguilles d’une montre contour">
            <a:extLst>
              <a:ext uri="{FF2B5EF4-FFF2-40B4-BE49-F238E27FC236}">
                <a16:creationId xmlns:a16="http://schemas.microsoft.com/office/drawing/2014/main" id="{D8150807-F2E4-4CA6-2E2A-A5B99240B6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038429">
            <a:off x="5570176" y="3374365"/>
            <a:ext cx="629052" cy="629052"/>
          </a:xfrm>
          <a:prstGeom prst="rect">
            <a:avLst/>
          </a:prstGeom>
        </p:spPr>
      </p:pic>
      <p:sp>
        <p:nvSpPr>
          <p:cNvPr id="5" name="ZoneTexte 4">
            <a:extLst>
              <a:ext uri="{FF2B5EF4-FFF2-40B4-BE49-F238E27FC236}">
                <a16:creationId xmlns:a16="http://schemas.microsoft.com/office/drawing/2014/main" id="{42F776DC-EC63-0961-C8E8-B8E7CCF889B3}"/>
              </a:ext>
            </a:extLst>
          </p:cNvPr>
          <p:cNvSpPr txBox="1"/>
          <p:nvPr/>
        </p:nvSpPr>
        <p:spPr>
          <a:xfrm>
            <a:off x="6731067" y="3969778"/>
            <a:ext cx="4621045" cy="2862322"/>
          </a:xfrm>
          <a:prstGeom prst="rect">
            <a:avLst/>
          </a:prstGeom>
          <a:noFill/>
        </p:spPr>
        <p:txBody>
          <a:bodyPr wrap="square">
            <a:spAutoFit/>
          </a:bodyPr>
          <a:lstStyle/>
          <a:p>
            <a:pPr algn="ctr"/>
            <a:r>
              <a:rPr lang="fr-FR" dirty="0">
                <a:sym typeface="Wingdings" panose="05000000000000000000" pitchFamily="2" charset="2"/>
              </a:rPr>
              <a:t> </a:t>
            </a:r>
            <a:r>
              <a:rPr lang="fr-FR" dirty="0"/>
              <a:t>La variante du projet émet 40.4 % d’émissions de moins que le projet de référence (BAU),</a:t>
            </a:r>
          </a:p>
          <a:p>
            <a:pPr algn="ctr"/>
            <a:r>
              <a:rPr lang="fr-FR" dirty="0"/>
              <a:t>50.8 % si on exclut la mobilité du périmètre d’évaluation</a:t>
            </a:r>
          </a:p>
          <a:p>
            <a:pPr algn="ctr"/>
            <a:endParaRPr lang="fr-FR" dirty="0"/>
          </a:p>
          <a:p>
            <a:pPr algn="ctr"/>
            <a:r>
              <a:rPr lang="fr-FR" dirty="0">
                <a:sym typeface="Wingdings" panose="05000000000000000000" pitchFamily="2" charset="2"/>
              </a:rPr>
              <a:t> </a:t>
            </a:r>
            <a:r>
              <a:rPr lang="fr-FR" dirty="0"/>
              <a:t>La variante du projet consomme 37.8 % d’énergie primaire non renouvelable de moins que le projet de référence (BAU), 43.5 % si on ne considère pas la mobilité. </a:t>
            </a:r>
          </a:p>
        </p:txBody>
      </p:sp>
      <p:sp>
        <p:nvSpPr>
          <p:cNvPr id="7" name="ZoneTexte 6">
            <a:extLst>
              <a:ext uri="{FF2B5EF4-FFF2-40B4-BE49-F238E27FC236}">
                <a16:creationId xmlns:a16="http://schemas.microsoft.com/office/drawing/2014/main" id="{E1C28FAC-9514-7D89-B536-7B136A8FCF63}"/>
              </a:ext>
            </a:extLst>
          </p:cNvPr>
          <p:cNvSpPr txBox="1"/>
          <p:nvPr/>
        </p:nvSpPr>
        <p:spPr>
          <a:xfrm>
            <a:off x="322606" y="1157188"/>
            <a:ext cx="4621045" cy="369332"/>
          </a:xfrm>
          <a:prstGeom prst="rect">
            <a:avLst/>
          </a:prstGeom>
          <a:noFill/>
        </p:spPr>
        <p:txBody>
          <a:bodyPr wrap="square">
            <a:spAutoFit/>
          </a:bodyPr>
          <a:lstStyle/>
          <a:p>
            <a:pPr algn="ctr"/>
            <a:r>
              <a:rPr lang="fr-FR" b="1" dirty="0"/>
              <a:t>Projet BASE</a:t>
            </a:r>
          </a:p>
        </p:txBody>
      </p:sp>
      <p:sp>
        <p:nvSpPr>
          <p:cNvPr id="9" name="ZoneTexte 8">
            <a:extLst>
              <a:ext uri="{FF2B5EF4-FFF2-40B4-BE49-F238E27FC236}">
                <a16:creationId xmlns:a16="http://schemas.microsoft.com/office/drawing/2014/main" id="{9408F317-6723-AA3C-7E47-5E89EEF3BD23}"/>
              </a:ext>
            </a:extLst>
          </p:cNvPr>
          <p:cNvSpPr txBox="1"/>
          <p:nvPr/>
        </p:nvSpPr>
        <p:spPr>
          <a:xfrm>
            <a:off x="6619461" y="1204189"/>
            <a:ext cx="4621045" cy="369332"/>
          </a:xfrm>
          <a:prstGeom prst="rect">
            <a:avLst/>
          </a:prstGeom>
          <a:noFill/>
        </p:spPr>
        <p:txBody>
          <a:bodyPr wrap="square">
            <a:spAutoFit/>
          </a:bodyPr>
          <a:lstStyle/>
          <a:p>
            <a:pPr algn="ctr"/>
            <a:r>
              <a:rPr lang="fr-FR" b="1" dirty="0"/>
              <a:t>Projet VARIANTE</a:t>
            </a:r>
          </a:p>
        </p:txBody>
      </p:sp>
      <p:pic>
        <p:nvPicPr>
          <p:cNvPr id="13" name="Image 12">
            <a:extLst>
              <a:ext uri="{FF2B5EF4-FFF2-40B4-BE49-F238E27FC236}">
                <a16:creationId xmlns:a16="http://schemas.microsoft.com/office/drawing/2014/main" id="{174540A6-3B2D-A6F0-E725-B3A462959B3C}"/>
              </a:ext>
            </a:extLst>
          </p:cNvPr>
          <p:cNvPicPr>
            <a:picLocks noChangeAspect="1"/>
          </p:cNvPicPr>
          <p:nvPr/>
        </p:nvPicPr>
        <p:blipFill>
          <a:blip r:embed="rId4"/>
          <a:stretch>
            <a:fillRect/>
          </a:stretch>
        </p:blipFill>
        <p:spPr>
          <a:xfrm>
            <a:off x="6619461" y="1715528"/>
            <a:ext cx="4844258" cy="1147864"/>
          </a:xfrm>
          <a:prstGeom prst="rect">
            <a:avLst/>
          </a:prstGeom>
        </p:spPr>
      </p:pic>
      <p:pic>
        <p:nvPicPr>
          <p:cNvPr id="16" name="Image 15">
            <a:extLst>
              <a:ext uri="{FF2B5EF4-FFF2-40B4-BE49-F238E27FC236}">
                <a16:creationId xmlns:a16="http://schemas.microsoft.com/office/drawing/2014/main" id="{65A708B0-C8E5-5511-4D99-29C6320AC22C}"/>
              </a:ext>
            </a:extLst>
          </p:cNvPr>
          <p:cNvPicPr>
            <a:picLocks noChangeAspect="1"/>
          </p:cNvPicPr>
          <p:nvPr/>
        </p:nvPicPr>
        <p:blipFill>
          <a:blip r:embed="rId5"/>
          <a:stretch>
            <a:fillRect/>
          </a:stretch>
        </p:blipFill>
        <p:spPr>
          <a:xfrm>
            <a:off x="6619461" y="2857940"/>
            <a:ext cx="4844258" cy="798299"/>
          </a:xfrm>
          <a:prstGeom prst="rect">
            <a:avLst/>
          </a:prstGeom>
        </p:spPr>
      </p:pic>
      <p:pic>
        <p:nvPicPr>
          <p:cNvPr id="18" name="Image 17">
            <a:extLst>
              <a:ext uri="{FF2B5EF4-FFF2-40B4-BE49-F238E27FC236}">
                <a16:creationId xmlns:a16="http://schemas.microsoft.com/office/drawing/2014/main" id="{438A3D92-26AF-817B-2782-8E9D29AC62B7}"/>
              </a:ext>
            </a:extLst>
          </p:cNvPr>
          <p:cNvPicPr>
            <a:picLocks noChangeAspect="1"/>
          </p:cNvPicPr>
          <p:nvPr/>
        </p:nvPicPr>
        <p:blipFill>
          <a:blip r:embed="rId6"/>
          <a:stretch>
            <a:fillRect/>
          </a:stretch>
        </p:blipFill>
        <p:spPr>
          <a:xfrm>
            <a:off x="510397" y="1774418"/>
            <a:ext cx="4566271" cy="1083522"/>
          </a:xfrm>
          <a:prstGeom prst="rect">
            <a:avLst/>
          </a:prstGeom>
        </p:spPr>
      </p:pic>
      <p:pic>
        <p:nvPicPr>
          <p:cNvPr id="20" name="Image 19">
            <a:extLst>
              <a:ext uri="{FF2B5EF4-FFF2-40B4-BE49-F238E27FC236}">
                <a16:creationId xmlns:a16="http://schemas.microsoft.com/office/drawing/2014/main" id="{1B947F53-7B6D-6F61-F719-BBC39E8D84F4}"/>
              </a:ext>
            </a:extLst>
          </p:cNvPr>
          <p:cNvPicPr>
            <a:picLocks noChangeAspect="1"/>
          </p:cNvPicPr>
          <p:nvPr/>
        </p:nvPicPr>
        <p:blipFill>
          <a:blip r:embed="rId7"/>
          <a:stretch>
            <a:fillRect/>
          </a:stretch>
        </p:blipFill>
        <p:spPr>
          <a:xfrm>
            <a:off x="510396" y="2870934"/>
            <a:ext cx="4621045" cy="722948"/>
          </a:xfrm>
          <a:prstGeom prst="rect">
            <a:avLst/>
          </a:prstGeom>
        </p:spPr>
      </p:pic>
    </p:spTree>
    <p:extLst>
      <p:ext uri="{BB962C8B-B14F-4D97-AF65-F5344CB8AC3E}">
        <p14:creationId xmlns:p14="http://schemas.microsoft.com/office/powerpoint/2010/main" val="3845122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40BD8-61BC-4CA1-9529-35FB9518FC72}"/>
              </a:ext>
            </a:extLst>
          </p:cNvPr>
          <p:cNvSpPr>
            <a:spLocks noGrp="1"/>
          </p:cNvSpPr>
          <p:nvPr>
            <p:ph type="title"/>
          </p:nvPr>
        </p:nvSpPr>
        <p:spPr>
          <a:xfrm>
            <a:off x="0" y="302898"/>
            <a:ext cx="12192000" cy="427778"/>
          </a:xfrm>
        </p:spPr>
        <p:txBody>
          <a:bodyPr/>
          <a:lstStyle/>
          <a:p>
            <a:r>
              <a:rPr lang="fr-FR" sz="2000" u="sng" dirty="0"/>
              <a:t>Variante</a:t>
            </a:r>
            <a:r>
              <a:rPr lang="fr-FR" sz="2000" dirty="0"/>
              <a:t>- Diagramme de Shapley sur les émissions de CO2 (hors mobilité)</a:t>
            </a:r>
          </a:p>
        </p:txBody>
      </p:sp>
      <p:sp>
        <p:nvSpPr>
          <p:cNvPr id="3" name="Espace réservé du numéro de diapositive 2">
            <a:extLst>
              <a:ext uri="{FF2B5EF4-FFF2-40B4-BE49-F238E27FC236}">
                <a16:creationId xmlns:a16="http://schemas.microsoft.com/office/drawing/2014/main" id="{D932FDFE-A053-4834-B9B5-FEBE01042B09}"/>
              </a:ext>
            </a:extLst>
          </p:cNvPr>
          <p:cNvSpPr>
            <a:spLocks noGrp="1"/>
          </p:cNvSpPr>
          <p:nvPr>
            <p:ph type="sldNum" sz="quarter" idx="12"/>
          </p:nvPr>
        </p:nvSpPr>
        <p:spPr>
          <a:xfrm>
            <a:off x="12555205" y="6000785"/>
            <a:ext cx="402924" cy="371080"/>
          </a:xfrm>
        </p:spPr>
        <p:txBody>
          <a:bodyPr/>
          <a:lstStyle/>
          <a:p>
            <a:fld id="{3D54AD21-ED53-4642-9D88-F446F82B4B1C}" type="slidenum">
              <a:rPr lang="fr-FR" smtClean="0"/>
              <a:pPr/>
              <a:t>43</a:t>
            </a:fld>
            <a:endParaRPr lang="fr-FR" dirty="0"/>
          </a:p>
        </p:txBody>
      </p:sp>
      <p:sp>
        <p:nvSpPr>
          <p:cNvPr id="11" name="ZoneTexte 10">
            <a:extLst>
              <a:ext uri="{FF2B5EF4-FFF2-40B4-BE49-F238E27FC236}">
                <a16:creationId xmlns:a16="http://schemas.microsoft.com/office/drawing/2014/main" id="{E51DFF9C-8161-474C-83B1-2C3B8F86ED38}"/>
              </a:ext>
            </a:extLst>
          </p:cNvPr>
          <p:cNvSpPr txBox="1"/>
          <p:nvPr/>
        </p:nvSpPr>
        <p:spPr>
          <a:xfrm>
            <a:off x="134705" y="920562"/>
            <a:ext cx="11256713" cy="646331"/>
          </a:xfrm>
          <a:prstGeom prst="rect">
            <a:avLst/>
          </a:prstGeom>
          <a:noFill/>
        </p:spPr>
        <p:txBody>
          <a:bodyPr wrap="square" lIns="91440" tIns="45720" rIns="91440" bIns="45720" anchor="t">
            <a:spAutoFit/>
          </a:bodyPr>
          <a:lstStyle/>
          <a:p>
            <a:pPr algn="just"/>
            <a:r>
              <a:rPr lang="fr-FR" dirty="0"/>
              <a:t>La méthode de Shapley a permis de montrer que la variante approche encore plus la stratégie optimale </a:t>
            </a:r>
            <a:r>
              <a:rPr lang="fr-FR" dirty="0">
                <a:sym typeface="Wingdings" panose="05000000000000000000" pitchFamily="2" charset="2"/>
              </a:rPr>
              <a:t> </a:t>
            </a:r>
            <a:r>
              <a:rPr lang="fr-FR" b="1" dirty="0"/>
              <a:t>Atteinte du potentiel de 89%, contre 84% pour le projet de BASE</a:t>
            </a:r>
            <a:r>
              <a:rPr lang="fr-FR" dirty="0"/>
              <a:t>. </a:t>
            </a:r>
          </a:p>
        </p:txBody>
      </p:sp>
      <p:sp>
        <p:nvSpPr>
          <p:cNvPr id="18" name="Rectangle 17">
            <a:extLst>
              <a:ext uri="{FF2B5EF4-FFF2-40B4-BE49-F238E27FC236}">
                <a16:creationId xmlns:a16="http://schemas.microsoft.com/office/drawing/2014/main" id="{7B7CAD21-89F9-4C27-8F52-0668AEBDDE01}"/>
              </a:ext>
            </a:extLst>
          </p:cNvPr>
          <p:cNvSpPr/>
          <p:nvPr/>
        </p:nvSpPr>
        <p:spPr>
          <a:xfrm>
            <a:off x="7254254" y="2322439"/>
            <a:ext cx="4564749" cy="273216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49125620-AC85-450C-865C-817CEEE0E1AB}"/>
              </a:ext>
            </a:extLst>
          </p:cNvPr>
          <p:cNvSpPr txBox="1"/>
          <p:nvPr/>
        </p:nvSpPr>
        <p:spPr>
          <a:xfrm>
            <a:off x="7071391" y="2163169"/>
            <a:ext cx="4281715" cy="523220"/>
          </a:xfrm>
          <a:prstGeom prst="rect">
            <a:avLst/>
          </a:prstGeom>
          <a:solidFill>
            <a:srgbClr val="99CC00"/>
          </a:solidFill>
        </p:spPr>
        <p:txBody>
          <a:bodyPr wrap="square" lIns="91440" tIns="45720" rIns="91440" bIns="45720" anchor="t">
            <a:spAutoFit/>
          </a:bodyPr>
          <a:lstStyle/>
          <a:p>
            <a:r>
              <a:rPr lang="fr-FR" sz="1400" dirty="0">
                <a:solidFill>
                  <a:schemeClr val="bg1"/>
                </a:solidFill>
              </a:rPr>
              <a:t>Actions prioritaires pour passer du quartier de base à la « meilleure stratégie » </a:t>
            </a:r>
          </a:p>
        </p:txBody>
      </p:sp>
      <p:sp>
        <p:nvSpPr>
          <p:cNvPr id="30" name="ZoneTexte 29">
            <a:extLst>
              <a:ext uri="{FF2B5EF4-FFF2-40B4-BE49-F238E27FC236}">
                <a16:creationId xmlns:a16="http://schemas.microsoft.com/office/drawing/2014/main" id="{4B780503-0B05-475D-A1F6-78476742CC72}"/>
              </a:ext>
            </a:extLst>
          </p:cNvPr>
          <p:cNvSpPr txBox="1"/>
          <p:nvPr/>
        </p:nvSpPr>
        <p:spPr>
          <a:xfrm>
            <a:off x="7920425" y="2946451"/>
            <a:ext cx="3837068" cy="1800493"/>
          </a:xfrm>
          <a:prstGeom prst="rect">
            <a:avLst/>
          </a:prstGeom>
          <a:noFill/>
        </p:spPr>
        <p:txBody>
          <a:bodyPr wrap="square" lIns="91440" tIns="45720" rIns="91440" bIns="45720" anchor="t">
            <a:spAutoFit/>
          </a:bodyPr>
          <a:lstStyle/>
          <a:p>
            <a:r>
              <a:rPr lang="fr-FR" sz="1600" b="1" dirty="0"/>
              <a:t>Matériaux de construction*</a:t>
            </a:r>
          </a:p>
          <a:p>
            <a:r>
              <a:rPr lang="fr-FR" sz="1100" dirty="0"/>
              <a:t>Biosourcés</a:t>
            </a:r>
          </a:p>
          <a:p>
            <a:endParaRPr lang="fr-FR" sz="1100" b="1" dirty="0"/>
          </a:p>
          <a:p>
            <a:endParaRPr lang="fr-FR" sz="1100" b="1" dirty="0"/>
          </a:p>
          <a:p>
            <a:r>
              <a:rPr lang="fr-FR" sz="1400" b="1" dirty="0"/>
              <a:t>Production d’ECS</a:t>
            </a:r>
          </a:p>
          <a:p>
            <a:r>
              <a:rPr lang="fr-FR" sz="1100" dirty="0"/>
              <a:t>Collectif à l’échelle du bâtiment - </a:t>
            </a:r>
            <a:r>
              <a:rPr lang="fr-FR" sz="1100" b="1" dirty="0"/>
              <a:t>biomasse</a:t>
            </a:r>
          </a:p>
          <a:p>
            <a:endParaRPr lang="fr-FR" sz="100" b="1" dirty="0"/>
          </a:p>
          <a:p>
            <a:endParaRPr lang="fr-FR" sz="1100" b="1" dirty="0"/>
          </a:p>
          <a:p>
            <a:r>
              <a:rPr lang="fr-FR" sz="1400" b="1" dirty="0"/>
              <a:t>Fonction des espaces extérieurs</a:t>
            </a:r>
          </a:p>
          <a:p>
            <a:r>
              <a:rPr lang="fr-FR" sz="1100" dirty="0"/>
              <a:t>Créer des zones humides</a:t>
            </a:r>
          </a:p>
        </p:txBody>
      </p:sp>
      <p:sp>
        <p:nvSpPr>
          <p:cNvPr id="43" name="Ellipse 42">
            <a:extLst>
              <a:ext uri="{FF2B5EF4-FFF2-40B4-BE49-F238E27FC236}">
                <a16:creationId xmlns:a16="http://schemas.microsoft.com/office/drawing/2014/main" id="{BC7D14D7-5433-42C8-9B7C-234E390C1C53}"/>
              </a:ext>
            </a:extLst>
          </p:cNvPr>
          <p:cNvSpPr/>
          <p:nvPr/>
        </p:nvSpPr>
        <p:spPr>
          <a:xfrm>
            <a:off x="7369404" y="2859731"/>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44" name="Ellipse 43">
            <a:extLst>
              <a:ext uri="{FF2B5EF4-FFF2-40B4-BE49-F238E27FC236}">
                <a16:creationId xmlns:a16="http://schemas.microsoft.com/office/drawing/2014/main" id="{BA6342B1-E71A-448A-91F5-F9204923707F}"/>
              </a:ext>
            </a:extLst>
          </p:cNvPr>
          <p:cNvSpPr/>
          <p:nvPr/>
        </p:nvSpPr>
        <p:spPr>
          <a:xfrm>
            <a:off x="7441404" y="4345025"/>
            <a:ext cx="396000" cy="39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46" name="Ellipse 45">
            <a:extLst>
              <a:ext uri="{FF2B5EF4-FFF2-40B4-BE49-F238E27FC236}">
                <a16:creationId xmlns:a16="http://schemas.microsoft.com/office/drawing/2014/main" id="{FB2CA56D-6187-4B81-9E3D-1200C63712FF}"/>
              </a:ext>
            </a:extLst>
          </p:cNvPr>
          <p:cNvSpPr/>
          <p:nvPr/>
        </p:nvSpPr>
        <p:spPr>
          <a:xfrm>
            <a:off x="7405404" y="3649780"/>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4" name="ZoneTexte 23">
            <a:extLst>
              <a:ext uri="{FF2B5EF4-FFF2-40B4-BE49-F238E27FC236}">
                <a16:creationId xmlns:a16="http://schemas.microsoft.com/office/drawing/2014/main" id="{58E386E8-7F49-4FC8-899E-FFF86608DF4A}"/>
              </a:ext>
            </a:extLst>
          </p:cNvPr>
          <p:cNvSpPr txBox="1"/>
          <p:nvPr/>
        </p:nvSpPr>
        <p:spPr>
          <a:xfrm>
            <a:off x="301978" y="5666004"/>
            <a:ext cx="2017367" cy="261610"/>
          </a:xfrm>
          <a:prstGeom prst="rect">
            <a:avLst/>
          </a:prstGeom>
          <a:solidFill>
            <a:srgbClr val="FEBC3B"/>
          </a:solidFill>
        </p:spPr>
        <p:txBody>
          <a:bodyPr wrap="square" rtlCol="0">
            <a:spAutoFit/>
          </a:bodyPr>
          <a:lstStyle/>
          <a:p>
            <a:r>
              <a:rPr lang="fr-FR" sz="1100" dirty="0"/>
              <a:t>Actions à l’échelle « Bâtiment »</a:t>
            </a:r>
          </a:p>
        </p:txBody>
      </p:sp>
      <p:sp>
        <p:nvSpPr>
          <p:cNvPr id="25" name="ZoneTexte 24">
            <a:extLst>
              <a:ext uri="{FF2B5EF4-FFF2-40B4-BE49-F238E27FC236}">
                <a16:creationId xmlns:a16="http://schemas.microsoft.com/office/drawing/2014/main" id="{CD7B326B-7C7F-496C-964E-9A82D2893504}"/>
              </a:ext>
            </a:extLst>
          </p:cNvPr>
          <p:cNvSpPr txBox="1"/>
          <p:nvPr/>
        </p:nvSpPr>
        <p:spPr>
          <a:xfrm>
            <a:off x="2345381" y="5666004"/>
            <a:ext cx="1930401" cy="261610"/>
          </a:xfrm>
          <a:prstGeom prst="rect">
            <a:avLst/>
          </a:prstGeom>
          <a:solidFill>
            <a:srgbClr val="8B75D7"/>
          </a:solidFill>
        </p:spPr>
        <p:txBody>
          <a:bodyPr wrap="square" rtlCol="0">
            <a:spAutoFit/>
          </a:bodyPr>
          <a:lstStyle/>
          <a:p>
            <a:r>
              <a:rPr lang="fr-FR" sz="1100" dirty="0"/>
              <a:t>Actions à l’échelle « Quartier »</a:t>
            </a:r>
          </a:p>
        </p:txBody>
      </p:sp>
      <p:sp>
        <p:nvSpPr>
          <p:cNvPr id="26" name="ZoneTexte 25">
            <a:extLst>
              <a:ext uri="{FF2B5EF4-FFF2-40B4-BE49-F238E27FC236}">
                <a16:creationId xmlns:a16="http://schemas.microsoft.com/office/drawing/2014/main" id="{0BD4BD5A-CF66-41AC-8BF6-BF2C2B0DCCD3}"/>
              </a:ext>
            </a:extLst>
          </p:cNvPr>
          <p:cNvSpPr txBox="1"/>
          <p:nvPr/>
        </p:nvSpPr>
        <p:spPr>
          <a:xfrm>
            <a:off x="4329886" y="5666004"/>
            <a:ext cx="2478701" cy="261610"/>
          </a:xfrm>
          <a:prstGeom prst="rect">
            <a:avLst/>
          </a:prstGeom>
          <a:solidFill>
            <a:srgbClr val="75D8D1"/>
          </a:solidFill>
          <a:ln>
            <a:noFill/>
          </a:ln>
        </p:spPr>
        <p:txBody>
          <a:bodyPr wrap="square" rtlCol="0">
            <a:spAutoFit/>
          </a:bodyPr>
          <a:lstStyle/>
          <a:p>
            <a:r>
              <a:rPr lang="fr-FR" sz="1100" dirty="0"/>
              <a:t>Actions à l’échelle « Espace extérieur »</a:t>
            </a:r>
          </a:p>
        </p:txBody>
      </p:sp>
      <p:pic>
        <p:nvPicPr>
          <p:cNvPr id="5" name="Image 4">
            <a:extLst>
              <a:ext uri="{FF2B5EF4-FFF2-40B4-BE49-F238E27FC236}">
                <a16:creationId xmlns:a16="http://schemas.microsoft.com/office/drawing/2014/main" id="{3E8C7494-BE53-CCB1-6A42-1014ADB97B8F}"/>
              </a:ext>
            </a:extLst>
          </p:cNvPr>
          <p:cNvPicPr>
            <a:picLocks noChangeAspect="1"/>
          </p:cNvPicPr>
          <p:nvPr/>
        </p:nvPicPr>
        <p:blipFill>
          <a:blip r:embed="rId2"/>
          <a:stretch>
            <a:fillRect/>
          </a:stretch>
        </p:blipFill>
        <p:spPr>
          <a:xfrm>
            <a:off x="291953" y="2759932"/>
            <a:ext cx="6739467" cy="2597088"/>
          </a:xfrm>
          <a:prstGeom prst="rect">
            <a:avLst/>
          </a:prstGeom>
        </p:spPr>
      </p:pic>
      <p:sp>
        <p:nvSpPr>
          <p:cNvPr id="7" name="ZoneTexte 6">
            <a:extLst>
              <a:ext uri="{FF2B5EF4-FFF2-40B4-BE49-F238E27FC236}">
                <a16:creationId xmlns:a16="http://schemas.microsoft.com/office/drawing/2014/main" id="{16547CA6-CC03-5E14-510D-159F5B894D6E}"/>
              </a:ext>
            </a:extLst>
          </p:cNvPr>
          <p:cNvSpPr txBox="1"/>
          <p:nvPr/>
        </p:nvSpPr>
        <p:spPr>
          <a:xfrm>
            <a:off x="7254254" y="5407820"/>
            <a:ext cx="4564749" cy="646331"/>
          </a:xfrm>
          <a:prstGeom prst="rect">
            <a:avLst/>
          </a:prstGeom>
          <a:noFill/>
        </p:spPr>
        <p:txBody>
          <a:bodyPr wrap="square" lIns="91440" tIns="45720" rIns="91440" bIns="45720" anchor="t">
            <a:spAutoFit/>
          </a:bodyPr>
          <a:lstStyle/>
          <a:p>
            <a:pPr algn="r"/>
            <a:r>
              <a:rPr lang="fr-FR" sz="1200" i="1" dirty="0"/>
              <a:t>*A noter que les leviers sont proposés pour l’ensemble de l’opération (tranche 1 + tranche 2). Les bâtiments de la tranche 1 ne sont plus modifiables car leur permis de construire a déjà été obtenu</a:t>
            </a:r>
            <a:endParaRPr lang="fr-FR" sz="1000" i="1" dirty="0"/>
          </a:p>
        </p:txBody>
      </p:sp>
    </p:spTree>
    <p:extLst>
      <p:ext uri="{BB962C8B-B14F-4D97-AF65-F5344CB8AC3E}">
        <p14:creationId xmlns:p14="http://schemas.microsoft.com/office/powerpoint/2010/main" val="828952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49A733-537F-4EC2-A8BE-9DC75B5D5F9B}"/>
              </a:ext>
            </a:extLst>
          </p:cNvPr>
          <p:cNvSpPr>
            <a:spLocks noGrp="1"/>
          </p:cNvSpPr>
          <p:nvPr>
            <p:ph type="title"/>
          </p:nvPr>
        </p:nvSpPr>
        <p:spPr/>
        <p:txBody>
          <a:bodyPr/>
          <a:lstStyle/>
          <a:p>
            <a:r>
              <a:rPr lang="fr-FR"/>
              <a:t>Conclusion</a:t>
            </a:r>
          </a:p>
        </p:txBody>
      </p:sp>
      <p:sp>
        <p:nvSpPr>
          <p:cNvPr id="3" name="Rectangle 2">
            <a:extLst>
              <a:ext uri="{FF2B5EF4-FFF2-40B4-BE49-F238E27FC236}">
                <a16:creationId xmlns:a16="http://schemas.microsoft.com/office/drawing/2014/main" id="{881F4BDF-19CF-4E15-9A0A-E7A5D4BC89A7}"/>
              </a:ext>
            </a:extLst>
          </p:cNvPr>
          <p:cNvSpPr/>
          <p:nvPr/>
        </p:nvSpPr>
        <p:spPr>
          <a:xfrm>
            <a:off x="10019962" y="203458"/>
            <a:ext cx="1724997" cy="64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066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063B4F0-C9CF-413E-9D30-981548C36A57}"/>
              </a:ext>
            </a:extLst>
          </p:cNvPr>
          <p:cNvSpPr>
            <a:spLocks noGrp="1"/>
          </p:cNvSpPr>
          <p:nvPr>
            <p:ph type="title"/>
          </p:nvPr>
        </p:nvSpPr>
        <p:spPr/>
        <p:txBody>
          <a:bodyPr/>
          <a:lstStyle/>
          <a:p>
            <a:r>
              <a:rPr lang="fr-FR" dirty="0"/>
              <a:t>Synthèse</a:t>
            </a:r>
          </a:p>
        </p:txBody>
      </p:sp>
      <p:sp>
        <p:nvSpPr>
          <p:cNvPr id="6" name="Espace réservé du numéro de diapositive 5">
            <a:extLst>
              <a:ext uri="{FF2B5EF4-FFF2-40B4-BE49-F238E27FC236}">
                <a16:creationId xmlns:a16="http://schemas.microsoft.com/office/drawing/2014/main" id="{B8D025DF-F074-4979-8B54-1820312511A7}"/>
              </a:ext>
            </a:extLst>
          </p:cNvPr>
          <p:cNvSpPr>
            <a:spLocks noGrp="1"/>
          </p:cNvSpPr>
          <p:nvPr>
            <p:ph type="sldNum" sz="quarter" idx="12"/>
          </p:nvPr>
        </p:nvSpPr>
        <p:spPr/>
        <p:txBody>
          <a:bodyPr/>
          <a:lstStyle/>
          <a:p>
            <a:fld id="{3D54AD21-ED53-4642-9D88-F446F82B4B1C}" type="slidenum">
              <a:rPr lang="fr-FR" smtClean="0"/>
              <a:pPr/>
              <a:t>45</a:t>
            </a:fld>
            <a:endParaRPr lang="fr-FR"/>
          </a:p>
        </p:txBody>
      </p:sp>
      <p:sp>
        <p:nvSpPr>
          <p:cNvPr id="9" name="Espace réservé du contenu 4">
            <a:extLst>
              <a:ext uri="{FF2B5EF4-FFF2-40B4-BE49-F238E27FC236}">
                <a16:creationId xmlns:a16="http://schemas.microsoft.com/office/drawing/2014/main" id="{79DE7382-E9F9-44DF-9D27-F164AE1781EE}"/>
              </a:ext>
            </a:extLst>
          </p:cNvPr>
          <p:cNvSpPr txBox="1">
            <a:spLocks/>
          </p:cNvSpPr>
          <p:nvPr/>
        </p:nvSpPr>
        <p:spPr>
          <a:xfrm>
            <a:off x="-1" y="1222375"/>
            <a:ext cx="11859491" cy="5461000"/>
          </a:xfrm>
          <a:prstGeom prst="rect">
            <a:avLst/>
          </a:prstGeom>
        </p:spPr>
        <p:txBody>
          <a:bodyPr lIns="91440" tIns="45720" rIns="91440" bIns="45720" anchor="t"/>
          <a:lstStyle>
            <a:lvl1pPr marL="648000" marR="0" indent="-285750" algn="just"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pPr>
            <a:r>
              <a:rPr lang="fr-FR" b="1" dirty="0">
                <a:solidFill>
                  <a:schemeClr val="accent2">
                    <a:lumMod val="50000"/>
                  </a:schemeClr>
                </a:solidFill>
              </a:rPr>
              <a:t>Quartier de base : </a:t>
            </a:r>
          </a:p>
          <a:p>
            <a:pPr lvl="3">
              <a:lnSpc>
                <a:spcPct val="100000"/>
              </a:lnSpc>
            </a:pPr>
            <a:r>
              <a:rPr lang="fr-FR" dirty="0">
                <a:solidFill>
                  <a:schemeClr val="accent2">
                    <a:lumMod val="50000"/>
                  </a:schemeClr>
                </a:solidFill>
              </a:rPr>
              <a:t>Carbone : -36.2 % par rapport à la référence (-45.7 % hors mobilité)</a:t>
            </a:r>
          </a:p>
          <a:p>
            <a:pPr lvl="3">
              <a:lnSpc>
                <a:spcPct val="100000"/>
              </a:lnSpc>
            </a:pPr>
            <a:r>
              <a:rPr lang="fr-FR" dirty="0">
                <a:solidFill>
                  <a:schemeClr val="accent2">
                    <a:lumMod val="50000"/>
                  </a:schemeClr>
                </a:solidFill>
              </a:rPr>
              <a:t>Énergie : -36 % par rapport à la référence (-41.6 % hors mobilité)</a:t>
            </a:r>
          </a:p>
          <a:p>
            <a:pPr lvl="3">
              <a:lnSpc>
                <a:spcPct val="100000"/>
              </a:lnSpc>
            </a:pPr>
            <a:r>
              <a:rPr lang="fr-FR" dirty="0">
                <a:solidFill>
                  <a:schemeClr val="accent2">
                    <a:lumMod val="50000"/>
                  </a:schemeClr>
                </a:solidFill>
              </a:rPr>
              <a:t>84 % du potentiel de la meilleure stratégie atteint   </a:t>
            </a:r>
          </a:p>
          <a:p>
            <a:pPr lvl="1">
              <a:lnSpc>
                <a:spcPct val="100000"/>
              </a:lnSpc>
              <a:buFont typeface="Wingdings" panose="05000000000000000000" pitchFamily="2" charset="2"/>
              <a:buChar char="§"/>
            </a:pPr>
            <a:r>
              <a:rPr lang="fr-FR" b="1" dirty="0">
                <a:solidFill>
                  <a:schemeClr val="accent2">
                    <a:lumMod val="50000"/>
                  </a:schemeClr>
                </a:solidFill>
              </a:rPr>
              <a:t>Variante :</a:t>
            </a:r>
          </a:p>
          <a:p>
            <a:pPr marL="1162350" lvl="2" indent="-342900" algn="just">
              <a:lnSpc>
                <a:spcPct val="100000"/>
              </a:lnSpc>
              <a:spcBef>
                <a:spcPts val="600"/>
              </a:spcBef>
            </a:pPr>
            <a:r>
              <a:rPr lang="fr-FR" dirty="0">
                <a:solidFill>
                  <a:schemeClr val="accent2">
                    <a:lumMod val="50000"/>
                  </a:schemeClr>
                </a:solidFill>
              </a:rPr>
              <a:t>Leviers mobilisés pour réduire l’empreinte carbone : </a:t>
            </a:r>
          </a:p>
          <a:p>
            <a:pPr lvl="3">
              <a:lnSpc>
                <a:spcPct val="100000"/>
              </a:lnSpc>
            </a:pPr>
            <a:r>
              <a:rPr lang="fr-FR" dirty="0">
                <a:solidFill>
                  <a:schemeClr val="accent2">
                    <a:lumMod val="50000"/>
                  </a:schemeClr>
                </a:solidFill>
              </a:rPr>
              <a:t>Passage au compostage de quartier pour traiter les déchets organiques</a:t>
            </a:r>
          </a:p>
          <a:p>
            <a:pPr lvl="3">
              <a:lnSpc>
                <a:spcPct val="100000"/>
              </a:lnSpc>
            </a:pPr>
            <a:r>
              <a:rPr lang="fr-FR" dirty="0">
                <a:solidFill>
                  <a:schemeClr val="accent2">
                    <a:lumMod val="50000"/>
                  </a:schemeClr>
                </a:solidFill>
              </a:rPr>
              <a:t>Tous les bâtiments de la tranche 2 en matériaux biosourcés </a:t>
            </a:r>
            <a:r>
              <a:rPr lang="fr-FR" sz="1200" dirty="0">
                <a:solidFill>
                  <a:schemeClr val="accent2">
                    <a:lumMod val="50000"/>
                  </a:schemeClr>
                </a:solidFill>
              </a:rPr>
              <a:t>(sauf ceux pour lesquels le permis de construire a déjà été délivré)</a:t>
            </a:r>
            <a:endParaRPr lang="fr-FR" dirty="0">
              <a:solidFill>
                <a:schemeClr val="accent2">
                  <a:lumMod val="50000"/>
                </a:schemeClr>
              </a:solidFill>
            </a:endParaRPr>
          </a:p>
          <a:p>
            <a:pPr lvl="3">
              <a:lnSpc>
                <a:spcPct val="100000"/>
              </a:lnSpc>
            </a:pPr>
            <a:r>
              <a:rPr lang="fr-FR" dirty="0">
                <a:solidFill>
                  <a:schemeClr val="accent2">
                    <a:lumMod val="50000"/>
                  </a:schemeClr>
                </a:solidFill>
              </a:rPr>
              <a:t>Ventilation double flux (au lieu de simple flux)</a:t>
            </a:r>
          </a:p>
          <a:p>
            <a:pPr lvl="3">
              <a:lnSpc>
                <a:spcPct val="100000"/>
              </a:lnSpc>
            </a:pPr>
            <a:r>
              <a:rPr lang="fr-FR" dirty="0">
                <a:solidFill>
                  <a:schemeClr val="accent2">
                    <a:lumMod val="50000"/>
                  </a:schemeClr>
                </a:solidFill>
              </a:rPr>
              <a:t>Augmentation de la production solaire (26 à 50% d’emprise de PV sur la toiture)</a:t>
            </a:r>
          </a:p>
          <a:p>
            <a:pPr marL="1371600" lvl="3" indent="0">
              <a:lnSpc>
                <a:spcPct val="100000"/>
              </a:lnSpc>
              <a:buNone/>
            </a:pPr>
            <a:endParaRPr lang="fr-FR" sz="300" dirty="0">
              <a:solidFill>
                <a:schemeClr val="accent2">
                  <a:lumMod val="50000"/>
                </a:schemeClr>
              </a:solidFill>
            </a:endParaRPr>
          </a:p>
          <a:p>
            <a:pPr lvl="2">
              <a:lnSpc>
                <a:spcPct val="100000"/>
              </a:lnSpc>
              <a:spcBef>
                <a:spcPts val="0"/>
              </a:spcBef>
            </a:pPr>
            <a:r>
              <a:rPr lang="fr-FR" dirty="0">
                <a:solidFill>
                  <a:schemeClr val="accent2">
                    <a:lumMod val="50000"/>
                  </a:schemeClr>
                </a:solidFill>
              </a:rPr>
              <a:t>Résultats : </a:t>
            </a:r>
          </a:p>
          <a:p>
            <a:pPr lvl="3">
              <a:lnSpc>
                <a:spcPct val="100000"/>
              </a:lnSpc>
              <a:spcBef>
                <a:spcPts val="0"/>
              </a:spcBef>
            </a:pPr>
            <a:r>
              <a:rPr lang="fr-FR" dirty="0">
                <a:solidFill>
                  <a:schemeClr val="accent2">
                    <a:lumMod val="50000"/>
                  </a:schemeClr>
                </a:solidFill>
              </a:rPr>
              <a:t>Carbone : -40.4 % par rapport à la référence (-50.8 % hors mobilité)</a:t>
            </a:r>
          </a:p>
          <a:p>
            <a:pPr lvl="3">
              <a:lnSpc>
                <a:spcPct val="100000"/>
              </a:lnSpc>
              <a:spcBef>
                <a:spcPts val="0"/>
              </a:spcBef>
            </a:pPr>
            <a:r>
              <a:rPr lang="fr-FR" dirty="0">
                <a:solidFill>
                  <a:schemeClr val="accent2">
                    <a:lumMod val="50000"/>
                  </a:schemeClr>
                </a:solidFill>
              </a:rPr>
              <a:t>Energie : -37.8 % par rapport à la référence (-43.5 % hors mobilité)</a:t>
            </a:r>
          </a:p>
          <a:p>
            <a:pPr lvl="3">
              <a:lnSpc>
                <a:spcPct val="100000"/>
              </a:lnSpc>
              <a:spcBef>
                <a:spcPts val="0"/>
              </a:spcBef>
            </a:pPr>
            <a:r>
              <a:rPr lang="fr-FR" dirty="0">
                <a:solidFill>
                  <a:schemeClr val="accent2">
                    <a:lumMod val="50000"/>
                  </a:schemeClr>
                </a:solidFill>
              </a:rPr>
              <a:t>89 %  du potentiel de la meilleure stratégie atteint   </a:t>
            </a:r>
          </a:p>
          <a:p>
            <a:pPr lvl="3">
              <a:lnSpc>
                <a:spcPct val="100000"/>
              </a:lnSpc>
              <a:spcAft>
                <a:spcPts val="600"/>
              </a:spcAft>
            </a:pPr>
            <a:endParaRPr lang="fr-FR" dirty="0">
              <a:solidFill>
                <a:schemeClr val="accent2">
                  <a:lumMod val="50000"/>
                </a:schemeClr>
              </a:solidFill>
            </a:endParaRPr>
          </a:p>
        </p:txBody>
      </p:sp>
    </p:spTree>
    <p:extLst>
      <p:ext uri="{BB962C8B-B14F-4D97-AF65-F5344CB8AC3E}">
        <p14:creationId xmlns:p14="http://schemas.microsoft.com/office/powerpoint/2010/main" val="2810123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B8D025DF-F074-4979-8B54-1820312511A7}"/>
              </a:ext>
            </a:extLst>
          </p:cNvPr>
          <p:cNvSpPr>
            <a:spLocks noGrp="1"/>
          </p:cNvSpPr>
          <p:nvPr>
            <p:ph type="sldNum" sz="quarter" idx="12"/>
          </p:nvPr>
        </p:nvSpPr>
        <p:spPr/>
        <p:txBody>
          <a:bodyPr/>
          <a:lstStyle/>
          <a:p>
            <a:fld id="{3D54AD21-ED53-4642-9D88-F446F82B4B1C}" type="slidenum">
              <a:rPr lang="fr-FR" smtClean="0"/>
              <a:pPr/>
              <a:t>46</a:t>
            </a:fld>
            <a:endParaRPr lang="fr-FR"/>
          </a:p>
        </p:txBody>
      </p:sp>
      <p:sp>
        <p:nvSpPr>
          <p:cNvPr id="8" name="Titre 2">
            <a:extLst>
              <a:ext uri="{FF2B5EF4-FFF2-40B4-BE49-F238E27FC236}">
                <a16:creationId xmlns:a16="http://schemas.microsoft.com/office/drawing/2014/main" id="{FB175D10-843B-4EEF-A932-8DB61E3B7898}"/>
              </a:ext>
            </a:extLst>
          </p:cNvPr>
          <p:cNvSpPr>
            <a:spLocks noGrp="1"/>
          </p:cNvSpPr>
          <p:nvPr>
            <p:ph type="title"/>
          </p:nvPr>
        </p:nvSpPr>
        <p:spPr>
          <a:xfrm>
            <a:off x="898071" y="1497385"/>
            <a:ext cx="10395857" cy="967481"/>
          </a:xfrm>
        </p:spPr>
        <p:txBody>
          <a:bodyPr/>
          <a:lstStyle/>
          <a:p>
            <a:pPr algn="ctr"/>
            <a:r>
              <a:rPr lang="fr-FR" sz="4000" dirty="0"/>
              <a:t>Pour plus d’informations vous pouvez contacter :</a:t>
            </a:r>
          </a:p>
        </p:txBody>
      </p:sp>
      <p:sp>
        <p:nvSpPr>
          <p:cNvPr id="9" name="ZoneTexte 8">
            <a:extLst>
              <a:ext uri="{FF2B5EF4-FFF2-40B4-BE49-F238E27FC236}">
                <a16:creationId xmlns:a16="http://schemas.microsoft.com/office/drawing/2014/main" id="{890E4F4D-DA8D-4E73-AD51-B27B7B18D7BD}"/>
              </a:ext>
            </a:extLst>
          </p:cNvPr>
          <p:cNvSpPr txBox="1"/>
          <p:nvPr/>
        </p:nvSpPr>
        <p:spPr>
          <a:xfrm>
            <a:off x="8039597" y="5306514"/>
            <a:ext cx="1765099" cy="369332"/>
          </a:xfrm>
          <a:prstGeom prst="rect">
            <a:avLst/>
          </a:prstGeom>
          <a:noFill/>
        </p:spPr>
        <p:txBody>
          <a:bodyPr wrap="none" rtlCol="0">
            <a:spAutoFit/>
          </a:bodyPr>
          <a:lstStyle/>
          <a:p>
            <a:r>
              <a:rPr lang="fr-FR" dirty="0">
                <a:solidFill>
                  <a:srgbClr val="153669"/>
                </a:solidFill>
                <a:latin typeface="Verdana" panose="020B0604030504040204" pitchFamily="34" charset="0"/>
                <a:ea typeface="Verdana" panose="020B0604030504040204" pitchFamily="34" charset="0"/>
              </a:rPr>
              <a:t>efficacity.com</a:t>
            </a:r>
          </a:p>
        </p:txBody>
      </p:sp>
      <p:pic>
        <p:nvPicPr>
          <p:cNvPr id="10" name="Image 9">
            <a:extLst>
              <a:ext uri="{FF2B5EF4-FFF2-40B4-BE49-F238E27FC236}">
                <a16:creationId xmlns:a16="http://schemas.microsoft.com/office/drawing/2014/main" id="{3A6583CD-A669-47D8-B73F-516BC6AC9D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6253" y="5221668"/>
            <a:ext cx="441315" cy="441315"/>
          </a:xfrm>
          <a:prstGeom prst="rect">
            <a:avLst/>
          </a:prstGeom>
        </p:spPr>
      </p:pic>
      <p:pic>
        <p:nvPicPr>
          <p:cNvPr id="11" name="Image 10">
            <a:extLst>
              <a:ext uri="{FF2B5EF4-FFF2-40B4-BE49-F238E27FC236}">
                <a16:creationId xmlns:a16="http://schemas.microsoft.com/office/drawing/2014/main" id="{0C4EB06E-3D1C-4DDF-9D6D-078A00FDB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809" y="5208206"/>
            <a:ext cx="467640" cy="467640"/>
          </a:xfrm>
          <a:prstGeom prst="rect">
            <a:avLst/>
          </a:prstGeom>
        </p:spPr>
      </p:pic>
      <p:sp>
        <p:nvSpPr>
          <p:cNvPr id="12" name="ZoneTexte 11">
            <a:extLst>
              <a:ext uri="{FF2B5EF4-FFF2-40B4-BE49-F238E27FC236}">
                <a16:creationId xmlns:a16="http://schemas.microsoft.com/office/drawing/2014/main" id="{5A5EA8C0-0381-4D80-82F4-60C40E7E5EFC}"/>
              </a:ext>
            </a:extLst>
          </p:cNvPr>
          <p:cNvSpPr txBox="1"/>
          <p:nvPr/>
        </p:nvSpPr>
        <p:spPr>
          <a:xfrm>
            <a:off x="3013448" y="5274478"/>
            <a:ext cx="1943609" cy="369332"/>
          </a:xfrm>
          <a:prstGeom prst="rect">
            <a:avLst/>
          </a:prstGeom>
          <a:noFill/>
        </p:spPr>
        <p:txBody>
          <a:bodyPr wrap="none" rtlCol="0">
            <a:spAutoFit/>
          </a:bodyPr>
          <a:lstStyle/>
          <a:p>
            <a:r>
              <a:rPr lang="fr-FR" dirty="0">
                <a:solidFill>
                  <a:srgbClr val="153669"/>
                </a:solidFill>
                <a:latin typeface="Verdana" panose="020B0604030504040204" pitchFamily="34" charset="0"/>
                <a:ea typeface="Verdana" panose="020B0604030504040204" pitchFamily="34" charset="0"/>
              </a:rPr>
              <a:t>@efficacity_lab</a:t>
            </a:r>
          </a:p>
        </p:txBody>
      </p:sp>
      <p:sp>
        <p:nvSpPr>
          <p:cNvPr id="14" name="ZoneTexte 13">
            <a:extLst>
              <a:ext uri="{FF2B5EF4-FFF2-40B4-BE49-F238E27FC236}">
                <a16:creationId xmlns:a16="http://schemas.microsoft.com/office/drawing/2014/main" id="{A2659B69-71B8-40F2-AA5A-93C75085D2CA}"/>
              </a:ext>
            </a:extLst>
          </p:cNvPr>
          <p:cNvSpPr txBox="1"/>
          <p:nvPr/>
        </p:nvSpPr>
        <p:spPr>
          <a:xfrm>
            <a:off x="5863548" y="5257659"/>
            <a:ext cx="1227067" cy="369332"/>
          </a:xfrm>
          <a:prstGeom prst="rect">
            <a:avLst/>
          </a:prstGeom>
          <a:noFill/>
        </p:spPr>
        <p:txBody>
          <a:bodyPr wrap="none" rtlCol="0">
            <a:spAutoFit/>
          </a:bodyPr>
          <a:lstStyle/>
          <a:p>
            <a:r>
              <a:rPr lang="fr-FR" dirty="0">
                <a:solidFill>
                  <a:srgbClr val="153669"/>
                </a:solidFill>
                <a:latin typeface="Verdana" panose="020B0604030504040204" pitchFamily="34" charset="0"/>
                <a:ea typeface="Verdana" panose="020B0604030504040204" pitchFamily="34" charset="0"/>
              </a:rPr>
              <a:t>Efficacity</a:t>
            </a:r>
          </a:p>
        </p:txBody>
      </p:sp>
      <p:pic>
        <p:nvPicPr>
          <p:cNvPr id="15" name="Image 14">
            <a:extLst>
              <a:ext uri="{FF2B5EF4-FFF2-40B4-BE49-F238E27FC236}">
                <a16:creationId xmlns:a16="http://schemas.microsoft.com/office/drawing/2014/main" id="{32DC7284-620D-48E3-A8C7-C2C85A1B0E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23" r="26059"/>
          <a:stretch/>
        </p:blipFill>
        <p:spPr>
          <a:xfrm>
            <a:off x="7529199" y="5221668"/>
            <a:ext cx="498281" cy="496123"/>
          </a:xfrm>
          <a:prstGeom prst="rect">
            <a:avLst/>
          </a:prstGeom>
        </p:spPr>
      </p:pic>
      <p:sp>
        <p:nvSpPr>
          <p:cNvPr id="16" name="ZoneTexte 15">
            <a:extLst>
              <a:ext uri="{FF2B5EF4-FFF2-40B4-BE49-F238E27FC236}">
                <a16:creationId xmlns:a16="http://schemas.microsoft.com/office/drawing/2014/main" id="{5AFDF167-1A94-4872-9A0D-15ADEA78CBCE}"/>
              </a:ext>
            </a:extLst>
          </p:cNvPr>
          <p:cNvSpPr txBox="1"/>
          <p:nvPr/>
        </p:nvSpPr>
        <p:spPr>
          <a:xfrm>
            <a:off x="2207044" y="3422096"/>
            <a:ext cx="3888956" cy="1077218"/>
          </a:xfrm>
          <a:prstGeom prst="rect">
            <a:avLst/>
          </a:prstGeom>
          <a:noFill/>
        </p:spPr>
        <p:txBody>
          <a:bodyPr wrap="square" rtlCol="0">
            <a:spAutoFit/>
          </a:bodyPr>
          <a:lstStyle/>
          <a:p>
            <a:r>
              <a:rPr lang="fr-FR" sz="1600" b="1" dirty="0">
                <a:solidFill>
                  <a:srgbClr val="629DD1">
                    <a:lumMod val="50000"/>
                  </a:srgbClr>
                </a:solidFill>
                <a:latin typeface="Verdana" panose="020B0604030504040204" pitchFamily="34" charset="0"/>
                <a:ea typeface="Verdana" panose="020B0604030504040204" pitchFamily="34" charset="0"/>
                <a:cs typeface="+mj-cs"/>
              </a:rPr>
              <a:t>Morgane Colombert</a:t>
            </a:r>
          </a:p>
          <a:p>
            <a:r>
              <a:rPr lang="fr-FR" sz="1600" b="1" dirty="0">
                <a:solidFill>
                  <a:srgbClr val="629DD1">
                    <a:lumMod val="50000"/>
                  </a:srgbClr>
                </a:solidFill>
                <a:latin typeface="Verdana" panose="020B0604030504040204" pitchFamily="34" charset="0"/>
                <a:ea typeface="Verdana" panose="020B0604030504040204" pitchFamily="34" charset="0"/>
                <a:cs typeface="+mj-cs"/>
              </a:rPr>
              <a:t>Directrice de projet</a:t>
            </a:r>
          </a:p>
          <a:p>
            <a:r>
              <a:rPr lang="fr-FR" sz="1600" b="1" dirty="0" err="1">
                <a:solidFill>
                  <a:srgbClr val="629DD1">
                    <a:lumMod val="50000"/>
                  </a:srgbClr>
                </a:solidFill>
                <a:latin typeface="Verdana" panose="020B0604030504040204" pitchFamily="34" charset="0"/>
                <a:ea typeface="Verdana" panose="020B0604030504040204" pitchFamily="34" charset="0"/>
                <a:cs typeface="+mj-cs"/>
              </a:rPr>
              <a:t>Efficacity</a:t>
            </a:r>
            <a:r>
              <a:rPr kumimoji="0" lang="fr-FR" sz="1600" b="1" i="0" u="none" strike="noStrike" kern="1200" cap="none" spc="0" normalizeH="0" baseline="0" noProof="0" dirty="0">
                <a:ln>
                  <a:noFill/>
                </a:ln>
                <a:solidFill>
                  <a:srgbClr val="629DD1">
                    <a:lumMod val="50000"/>
                  </a:srgbClr>
                </a:solidFill>
                <a:effectLst/>
                <a:uLnTx/>
                <a:uFillTx/>
                <a:latin typeface="Verdana" panose="020B0604030504040204" pitchFamily="34" charset="0"/>
                <a:ea typeface="Verdana" panose="020B0604030504040204" pitchFamily="34" charset="0"/>
                <a:cs typeface="+mj-cs"/>
              </a:rPr>
              <a:t> </a:t>
            </a:r>
            <a:r>
              <a:rPr kumimoji="0" lang="fr-FR" sz="1600" b="1" i="0" u="none" strike="noStrike" kern="1200" cap="none" spc="0" normalizeH="0" baseline="0" noProof="0" dirty="0">
                <a:ln>
                  <a:noFill/>
                </a:ln>
                <a:solidFill>
                  <a:srgbClr val="629DD1">
                    <a:lumMod val="50000"/>
                  </a:srgbClr>
                </a:solidFill>
                <a:effectLst/>
                <a:uLnTx/>
                <a:uFillTx/>
                <a:latin typeface="Verdana" panose="020B0604030504040204" pitchFamily="34" charset="0"/>
                <a:ea typeface="Verdana" panose="020B0604030504040204" pitchFamily="34" charset="0"/>
                <a:cs typeface="+mj-cs"/>
                <a:hlinkClick r:id="rId5"/>
              </a:rPr>
              <a:t>m.colombert@efficacity.com</a:t>
            </a:r>
            <a:endParaRPr lang="fr-FR" dirty="0"/>
          </a:p>
        </p:txBody>
      </p:sp>
      <p:sp>
        <p:nvSpPr>
          <p:cNvPr id="17" name="ZoneTexte 16">
            <a:extLst>
              <a:ext uri="{FF2B5EF4-FFF2-40B4-BE49-F238E27FC236}">
                <a16:creationId xmlns:a16="http://schemas.microsoft.com/office/drawing/2014/main" id="{D1BA37FA-4EEF-4844-92D6-A38BF309BA15}"/>
              </a:ext>
            </a:extLst>
          </p:cNvPr>
          <p:cNvSpPr txBox="1"/>
          <p:nvPr/>
        </p:nvSpPr>
        <p:spPr>
          <a:xfrm>
            <a:off x="6679653" y="3422096"/>
            <a:ext cx="3888956" cy="1077218"/>
          </a:xfrm>
          <a:prstGeom prst="rect">
            <a:avLst/>
          </a:prstGeom>
          <a:noFill/>
        </p:spPr>
        <p:txBody>
          <a:bodyPr wrap="square" rtlCol="0">
            <a:spAutoFit/>
          </a:bodyPr>
          <a:lstStyle/>
          <a:p>
            <a:r>
              <a:rPr lang="fr-FR" sz="1600" b="1" dirty="0">
                <a:solidFill>
                  <a:srgbClr val="629DD1">
                    <a:lumMod val="50000"/>
                  </a:srgbClr>
                </a:solidFill>
                <a:latin typeface="Verdana" panose="020B0604030504040204" pitchFamily="34" charset="0"/>
                <a:ea typeface="Verdana" panose="020B0604030504040204" pitchFamily="34" charset="0"/>
                <a:cs typeface="+mj-cs"/>
              </a:rPr>
              <a:t>Marie Frapin</a:t>
            </a:r>
          </a:p>
          <a:p>
            <a:r>
              <a:rPr lang="fr-FR" sz="1600" b="1" dirty="0">
                <a:solidFill>
                  <a:srgbClr val="629DD1">
                    <a:lumMod val="50000"/>
                  </a:srgbClr>
                </a:solidFill>
                <a:latin typeface="Verdana" panose="020B0604030504040204" pitchFamily="34" charset="0"/>
                <a:ea typeface="Verdana" panose="020B0604030504040204" pitchFamily="34" charset="0"/>
                <a:cs typeface="+mj-cs"/>
              </a:rPr>
              <a:t>Ingénieure de recherche</a:t>
            </a:r>
          </a:p>
          <a:p>
            <a:r>
              <a:rPr lang="fr-FR" sz="1600" b="1" dirty="0">
                <a:solidFill>
                  <a:srgbClr val="629DD1">
                    <a:lumMod val="50000"/>
                  </a:srgbClr>
                </a:solidFill>
                <a:latin typeface="Verdana" panose="020B0604030504040204" pitchFamily="34" charset="0"/>
                <a:ea typeface="Verdana" panose="020B0604030504040204" pitchFamily="34" charset="0"/>
                <a:cs typeface="+mj-cs"/>
              </a:rPr>
              <a:t>Efficacity</a:t>
            </a:r>
            <a:r>
              <a:rPr kumimoji="0" lang="fr-FR" sz="1600" b="1" i="0" u="none" strike="noStrike" kern="1200" cap="none" spc="0" normalizeH="0" baseline="0" noProof="0" dirty="0">
                <a:ln>
                  <a:noFill/>
                </a:ln>
                <a:solidFill>
                  <a:srgbClr val="629DD1">
                    <a:lumMod val="50000"/>
                  </a:srgbClr>
                </a:solidFill>
                <a:effectLst/>
                <a:uLnTx/>
                <a:uFillTx/>
                <a:latin typeface="Verdana" panose="020B0604030504040204" pitchFamily="34" charset="0"/>
                <a:ea typeface="Verdana" panose="020B0604030504040204" pitchFamily="34" charset="0"/>
                <a:cs typeface="+mj-cs"/>
              </a:rPr>
              <a:t> </a:t>
            </a:r>
            <a:r>
              <a:rPr kumimoji="0" lang="fr-FR" sz="1600" b="1" i="0" u="none" strike="noStrike" kern="1200" cap="none" spc="0" normalizeH="0" baseline="0" noProof="0" dirty="0">
                <a:ln>
                  <a:noFill/>
                </a:ln>
                <a:solidFill>
                  <a:srgbClr val="629DD1">
                    <a:lumMod val="50000"/>
                  </a:srgbClr>
                </a:solidFill>
                <a:effectLst/>
                <a:uLnTx/>
                <a:uFillTx/>
                <a:latin typeface="Verdana" panose="020B0604030504040204" pitchFamily="34" charset="0"/>
                <a:ea typeface="Verdana" panose="020B0604030504040204" pitchFamily="34" charset="0"/>
                <a:cs typeface="+mj-cs"/>
                <a:hlinkClick r:id="rId5"/>
              </a:rPr>
              <a:t>m.frapin@efficacity.com</a:t>
            </a:r>
            <a:endParaRPr lang="fr-FR" dirty="0"/>
          </a:p>
        </p:txBody>
      </p:sp>
    </p:spTree>
    <p:extLst>
      <p:ext uri="{BB962C8B-B14F-4D97-AF65-F5344CB8AC3E}">
        <p14:creationId xmlns:p14="http://schemas.microsoft.com/office/powerpoint/2010/main" val="355217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D3B55-AE37-4DCD-8474-9ABD5C7E3264}"/>
              </a:ext>
            </a:extLst>
          </p:cNvPr>
          <p:cNvSpPr>
            <a:spLocks noGrp="1"/>
          </p:cNvSpPr>
          <p:nvPr>
            <p:ph type="title"/>
          </p:nvPr>
        </p:nvSpPr>
        <p:spPr>
          <a:xfrm>
            <a:off x="296657" y="302898"/>
            <a:ext cx="11725453" cy="427778"/>
          </a:xfrm>
        </p:spPr>
        <p:txBody>
          <a:bodyPr/>
          <a:lstStyle/>
          <a:p>
            <a:r>
              <a:rPr lang="fr-FR" dirty="0"/>
              <a:t>Principales hypothèses du quartier de référence</a:t>
            </a:r>
            <a:br>
              <a:rPr lang="fr-FR" dirty="0"/>
            </a:br>
            <a:r>
              <a:rPr lang="fr-FR" dirty="0"/>
              <a:t>(fixées par la méthode quartier Energie Carbone)</a:t>
            </a:r>
          </a:p>
        </p:txBody>
      </p:sp>
      <p:sp>
        <p:nvSpPr>
          <p:cNvPr id="3" name="Espace réservé du numéro de diapositive 2">
            <a:extLst>
              <a:ext uri="{FF2B5EF4-FFF2-40B4-BE49-F238E27FC236}">
                <a16:creationId xmlns:a16="http://schemas.microsoft.com/office/drawing/2014/main" id="{DBEEC0C1-B9F1-43CB-9C06-5FA9B24398D2}"/>
              </a:ext>
            </a:extLst>
          </p:cNvPr>
          <p:cNvSpPr>
            <a:spLocks noGrp="1"/>
          </p:cNvSpPr>
          <p:nvPr>
            <p:ph type="sldNum" sz="quarter" idx="12"/>
          </p:nvPr>
        </p:nvSpPr>
        <p:spPr/>
        <p:txBody>
          <a:bodyPr/>
          <a:lstStyle/>
          <a:p>
            <a:fld id="{3D54AD21-ED53-4642-9D88-F446F82B4B1C}" type="slidenum">
              <a:rPr lang="fr-FR" smtClean="0"/>
              <a:pPr/>
              <a:t>5</a:t>
            </a:fld>
            <a:endParaRPr lang="fr-FR"/>
          </a:p>
        </p:txBody>
      </p:sp>
      <p:sp>
        <p:nvSpPr>
          <p:cNvPr id="4" name="Espace réservé du contenu 3">
            <a:extLst>
              <a:ext uri="{FF2B5EF4-FFF2-40B4-BE49-F238E27FC236}">
                <a16:creationId xmlns:a16="http://schemas.microsoft.com/office/drawing/2014/main" id="{25F7D30B-2486-4B8C-B961-73D62BA4C976}"/>
              </a:ext>
            </a:extLst>
          </p:cNvPr>
          <p:cNvSpPr>
            <a:spLocks noGrp="1"/>
          </p:cNvSpPr>
          <p:nvPr>
            <p:ph idx="1"/>
          </p:nvPr>
        </p:nvSpPr>
        <p:spPr>
          <a:xfrm>
            <a:off x="296658" y="1048949"/>
            <a:ext cx="11448302" cy="5461000"/>
          </a:xfrm>
        </p:spPr>
        <p:txBody>
          <a:bodyPr lIns="91440" tIns="45720" rIns="91440" bIns="45720" anchor="t"/>
          <a:lstStyle/>
          <a:p>
            <a:r>
              <a:rPr lang="fr-FR" sz="1200" b="1" dirty="0">
                <a:solidFill>
                  <a:schemeClr val="tx1"/>
                </a:solidFill>
                <a:ea typeface="+mn-lt"/>
                <a:cs typeface="+mn-lt"/>
              </a:rPr>
              <a:t>Systèmes de production énergétique bâtiment </a:t>
            </a:r>
            <a:r>
              <a:rPr lang="fr-FR" sz="1200" dirty="0">
                <a:solidFill>
                  <a:schemeClr val="tx1"/>
                </a:solidFill>
                <a:ea typeface="+mn-lt"/>
                <a:cs typeface="+mn-lt"/>
              </a:rPr>
              <a:t>selon la réglementation en vigueur fonction de la date du permis de construire du bâtiment :</a:t>
            </a:r>
          </a:p>
          <a:p>
            <a:pPr lvl="1">
              <a:buFont typeface="Arial" panose="05000000000000000000" pitchFamily="2" charset="2"/>
            </a:pPr>
            <a:r>
              <a:rPr lang="fr-FR" sz="1200" dirty="0">
                <a:solidFill>
                  <a:schemeClr val="tx1"/>
                </a:solidFill>
                <a:ea typeface="+mn-lt"/>
                <a:cs typeface="+mn-lt"/>
              </a:rPr>
              <a:t>Neuf RT2012 (avant 2022) ou rénovation:</a:t>
            </a:r>
          </a:p>
          <a:p>
            <a:pPr lvl="2">
              <a:buClr>
                <a:srgbClr val="808080"/>
              </a:buClr>
              <a:buFont typeface="Calibri" panose="05000000000000000000" pitchFamily="2" charset="2"/>
            </a:pPr>
            <a:r>
              <a:rPr lang="fr-FR" sz="1200" dirty="0">
                <a:solidFill>
                  <a:schemeClr val="tx1"/>
                </a:solidFill>
                <a:ea typeface="+mn-lt"/>
                <a:cs typeface="+mn-lt"/>
              </a:rPr>
              <a:t>Chauffage : chaudière gaz condensation individuelle (maison) ou collective</a:t>
            </a:r>
          </a:p>
          <a:p>
            <a:pPr lvl="2" algn="just">
              <a:spcAft>
                <a:spcPts val="600"/>
              </a:spcAft>
              <a:buClr>
                <a:srgbClr val="808080"/>
              </a:buClr>
              <a:buFont typeface="Calibri" panose="05000000000000000000" pitchFamily="2" charset="2"/>
            </a:pPr>
            <a:r>
              <a:rPr lang="fr-FR" sz="1200" dirty="0">
                <a:solidFill>
                  <a:schemeClr val="tx1"/>
                </a:solidFill>
                <a:ea typeface="+mn-lt"/>
                <a:cs typeface="+mn-lt"/>
              </a:rPr>
              <a:t>Refroidissement : aucun dans le résidentiel, PAC dans le tertiaire</a:t>
            </a:r>
          </a:p>
          <a:p>
            <a:pPr lvl="2">
              <a:buClr>
                <a:srgbClr val="808080"/>
              </a:buClr>
              <a:buFont typeface="Calibri" panose="05000000000000000000" pitchFamily="2" charset="2"/>
            </a:pPr>
            <a:r>
              <a:rPr lang="fr-FR" sz="1200" dirty="0">
                <a:solidFill>
                  <a:schemeClr val="tx1"/>
                </a:solidFill>
                <a:ea typeface="+mn-lt"/>
                <a:cs typeface="+mn-lt"/>
              </a:rPr>
              <a:t>Eau Chaude Sanitaire : chaudière gaz individuelle (maison) ou collective</a:t>
            </a:r>
          </a:p>
          <a:p>
            <a:pPr lvl="1">
              <a:buFont typeface="Arial" panose="05000000000000000000" pitchFamily="2" charset="2"/>
            </a:pPr>
            <a:r>
              <a:rPr lang="fr-FR" sz="1200" dirty="0">
                <a:solidFill>
                  <a:schemeClr val="tx1"/>
                </a:solidFill>
                <a:ea typeface="+mn-lt"/>
                <a:cs typeface="+mn-lt"/>
              </a:rPr>
              <a:t>Neuf RE2020 (seuils 2022) :</a:t>
            </a:r>
          </a:p>
          <a:p>
            <a:pPr lvl="2">
              <a:buClr>
                <a:srgbClr val="808080"/>
              </a:buClr>
              <a:buFont typeface="Calibri" panose="05000000000000000000" pitchFamily="2" charset="2"/>
            </a:pPr>
            <a:r>
              <a:rPr lang="fr-FR" sz="1200" dirty="0">
                <a:solidFill>
                  <a:schemeClr val="tx1"/>
                </a:solidFill>
                <a:ea typeface="+mn-lt"/>
                <a:cs typeface="+mn-lt"/>
              </a:rPr>
              <a:t>Chauffage : PAC électrique pour maison et chaudière gaz condensation pour logements collectifs</a:t>
            </a:r>
          </a:p>
          <a:p>
            <a:pPr lvl="2">
              <a:buClr>
                <a:srgbClr val="808080"/>
              </a:buClr>
              <a:buFont typeface="Calibri" panose="05000000000000000000" pitchFamily="2" charset="2"/>
            </a:pPr>
            <a:r>
              <a:rPr lang="fr-FR" sz="1200" dirty="0">
                <a:solidFill>
                  <a:schemeClr val="tx1"/>
                </a:solidFill>
                <a:ea typeface="+mn-lt"/>
                <a:cs typeface="+mn-lt"/>
              </a:rPr>
              <a:t>Refroidissements : aucun dans le résidentiel, PAC dans le tertiaire</a:t>
            </a:r>
          </a:p>
          <a:p>
            <a:pPr lvl="2" algn="just">
              <a:spcAft>
                <a:spcPts val="600"/>
              </a:spcAft>
              <a:buClr>
                <a:srgbClr val="808080"/>
              </a:buClr>
              <a:buFont typeface="Calibri" panose="05000000000000000000" pitchFamily="2" charset="2"/>
            </a:pPr>
            <a:r>
              <a:rPr lang="fr-FR" sz="1200" dirty="0">
                <a:solidFill>
                  <a:schemeClr val="tx1"/>
                </a:solidFill>
                <a:ea typeface="+mn-lt"/>
                <a:cs typeface="+mn-lt"/>
              </a:rPr>
              <a:t>Eau Chaude Sanitaire : Ballons thermodynamiques ou PAC collective ou double service </a:t>
            </a:r>
          </a:p>
          <a:p>
            <a:pPr lvl="1">
              <a:buFont typeface="Arial" panose="05000000000000000000" pitchFamily="2" charset="2"/>
            </a:pPr>
            <a:r>
              <a:rPr lang="fr-FR" sz="1200" dirty="0">
                <a:solidFill>
                  <a:schemeClr val="tx1"/>
                </a:solidFill>
                <a:ea typeface="+mn-lt"/>
                <a:cs typeface="+mn-lt"/>
              </a:rPr>
              <a:t>Neuf RE2020 (seuils 2025) :</a:t>
            </a:r>
          </a:p>
          <a:p>
            <a:pPr lvl="2" algn="just">
              <a:spcAft>
                <a:spcPts val="600"/>
              </a:spcAft>
              <a:buClr>
                <a:srgbClr val="808080"/>
              </a:buClr>
              <a:buFont typeface="Calibri" panose="05000000000000000000" pitchFamily="2" charset="2"/>
            </a:pPr>
            <a:r>
              <a:rPr lang="fr-FR" sz="1200" dirty="0">
                <a:solidFill>
                  <a:schemeClr val="tx1"/>
                </a:solidFill>
                <a:ea typeface="+mn-lt"/>
                <a:cs typeface="+mn-lt"/>
              </a:rPr>
              <a:t>Chauffage : PAC électrique pour tous les usages résidentiels</a:t>
            </a:r>
          </a:p>
          <a:p>
            <a:pPr lvl="2">
              <a:buClr>
                <a:srgbClr val="808080"/>
              </a:buClr>
              <a:buFont typeface="Calibri" panose="05000000000000000000" pitchFamily="2" charset="2"/>
            </a:pPr>
            <a:r>
              <a:rPr lang="fr-FR" sz="1200" dirty="0">
                <a:solidFill>
                  <a:schemeClr val="tx1"/>
                </a:solidFill>
                <a:ea typeface="+mn-lt"/>
                <a:cs typeface="+mn-lt"/>
              </a:rPr>
              <a:t>Refroidissements : aucun dans le résidentiel, PAC dans le tertiaire</a:t>
            </a:r>
          </a:p>
          <a:p>
            <a:pPr lvl="2">
              <a:buClr>
                <a:srgbClr val="808080"/>
              </a:buClr>
              <a:buFont typeface="Calibri" panose="05000000000000000000" pitchFamily="2" charset="2"/>
            </a:pPr>
            <a:r>
              <a:rPr lang="fr-FR" sz="1200" dirty="0">
                <a:solidFill>
                  <a:schemeClr val="tx1"/>
                </a:solidFill>
                <a:ea typeface="+mn-lt"/>
                <a:cs typeface="+mn-lt"/>
              </a:rPr>
              <a:t>Eau Chaude Sanitaire : Ballons thermodynamiques ou PAC collective ou double service </a:t>
            </a:r>
          </a:p>
          <a:p>
            <a:pPr lvl="1" algn="just">
              <a:spcAft>
                <a:spcPts val="600"/>
              </a:spcAft>
              <a:buFont typeface="Arial" panose="05000000000000000000" pitchFamily="2" charset="2"/>
            </a:pPr>
            <a:r>
              <a:rPr lang="fr-FR" sz="1200" dirty="0">
                <a:solidFill>
                  <a:schemeClr val="tx1"/>
                </a:solidFill>
                <a:ea typeface="+mn-lt"/>
                <a:cs typeface="+mn-lt"/>
              </a:rPr>
              <a:t>Ventilation : simple flux dans le résidentiel, double flux dans le tertiaire.</a:t>
            </a:r>
          </a:p>
          <a:p>
            <a:pPr lvl="1" algn="just">
              <a:spcAft>
                <a:spcPts val="600"/>
              </a:spcAft>
              <a:buClr>
                <a:srgbClr val="297FD5"/>
              </a:buClr>
              <a:buFont typeface="Arial,Sans-Serif" panose="05000000000000000000" pitchFamily="2" charset="2"/>
              <a:buChar char="•"/>
            </a:pPr>
            <a:r>
              <a:rPr lang="fr-FR" sz="1200" dirty="0">
                <a:solidFill>
                  <a:schemeClr val="tx1"/>
                </a:solidFill>
                <a:ea typeface="+mn-lt"/>
                <a:cs typeface="+mn-lt"/>
              </a:rPr>
              <a:t>Ventilation des parkings souterrains : non régulés dans le résidentiel, régulés dans le tertiaire</a:t>
            </a:r>
          </a:p>
          <a:p>
            <a:pPr lvl="1" algn="just">
              <a:spcAft>
                <a:spcPts val="600"/>
              </a:spcAft>
              <a:buFont typeface="Arial,Sans-Serif" panose="05000000000000000000" pitchFamily="2" charset="2"/>
            </a:pPr>
            <a:r>
              <a:rPr lang="fr-FR" sz="1200" dirty="0">
                <a:solidFill>
                  <a:schemeClr val="tx1"/>
                </a:solidFill>
                <a:ea typeface="+mn-lt"/>
                <a:cs typeface="+mn-lt"/>
              </a:rPr>
              <a:t>Eclairage : standard (sans détection de présence)</a:t>
            </a:r>
          </a:p>
          <a:p>
            <a:pPr lvl="1" algn="just">
              <a:spcAft>
                <a:spcPts val="600"/>
              </a:spcAft>
              <a:buFont typeface="Arial,Sans-Serif" panose="05000000000000000000" pitchFamily="2" charset="2"/>
            </a:pPr>
            <a:r>
              <a:rPr lang="fr-FR" sz="1200" dirty="0">
                <a:solidFill>
                  <a:schemeClr val="tx1"/>
                </a:solidFill>
                <a:ea typeface="+mn-lt"/>
                <a:cs typeface="+mn-lt"/>
              </a:rPr>
              <a:t>Eclairage des parkings souterrains : Standard par défaut (pas de détection de présence).</a:t>
            </a:r>
          </a:p>
          <a:p>
            <a:pPr lvl="1" algn="just">
              <a:spcAft>
                <a:spcPts val="600"/>
              </a:spcAft>
              <a:buClr>
                <a:srgbClr val="297FD5"/>
              </a:buClr>
              <a:buFont typeface="Arial,Sans-Serif" panose="05000000000000000000" pitchFamily="2" charset="2"/>
              <a:buChar char="•"/>
            </a:pPr>
            <a:r>
              <a:rPr lang="fr-FR" sz="1200" dirty="0">
                <a:solidFill>
                  <a:schemeClr val="tx1"/>
                </a:solidFill>
                <a:ea typeface="+mn-lt"/>
                <a:cs typeface="+mn-lt"/>
              </a:rPr>
              <a:t>Production solaire : aucune</a:t>
            </a:r>
          </a:p>
          <a:p>
            <a:pPr lvl="1" algn="just">
              <a:spcAft>
                <a:spcPts val="600"/>
              </a:spcAft>
              <a:buFont typeface="Arial,Sans-Serif" panose="05000000000000000000" pitchFamily="2" charset="2"/>
            </a:pPr>
            <a:r>
              <a:rPr lang="fr-FR" sz="1200" dirty="0">
                <a:solidFill>
                  <a:schemeClr val="tx1"/>
                </a:solidFill>
                <a:ea typeface="+mn-lt"/>
                <a:cs typeface="+mn-lt"/>
              </a:rPr>
              <a:t>Pas de système de récupération d’eau de pluie</a:t>
            </a:r>
          </a:p>
        </p:txBody>
      </p:sp>
    </p:spTree>
    <p:extLst>
      <p:ext uri="{BB962C8B-B14F-4D97-AF65-F5344CB8AC3E}">
        <p14:creationId xmlns:p14="http://schemas.microsoft.com/office/powerpoint/2010/main" val="203497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A7DAA-E723-4BC7-ADAB-121B6E9E4933}"/>
              </a:ext>
            </a:extLst>
          </p:cNvPr>
          <p:cNvSpPr>
            <a:spLocks noGrp="1"/>
          </p:cNvSpPr>
          <p:nvPr>
            <p:ph type="title"/>
          </p:nvPr>
        </p:nvSpPr>
        <p:spPr>
          <a:xfrm>
            <a:off x="1045221" y="2555103"/>
            <a:ext cx="10682911" cy="1231871"/>
          </a:xfrm>
        </p:spPr>
        <p:txBody>
          <a:bodyPr lIns="91440" tIns="45720" rIns="91440" bIns="45720" anchor="ctr"/>
          <a:lstStyle/>
          <a:p>
            <a:r>
              <a:rPr lang="fr-FR" sz="4000">
                <a:latin typeface="Verdana"/>
                <a:ea typeface="Verdana"/>
                <a:cs typeface="Quire Sans"/>
              </a:rPr>
              <a:t>Tâche 1 : </a:t>
            </a:r>
            <a:br>
              <a:rPr lang="fr-FR" sz="4000">
                <a:latin typeface="Verdana"/>
                <a:ea typeface="Verdana"/>
                <a:cs typeface="Quire Sans"/>
              </a:rPr>
            </a:br>
            <a:r>
              <a:rPr lang="fr-FR" sz="2800" b="0">
                <a:latin typeface="Verdana"/>
                <a:ea typeface="Verdana"/>
                <a:cs typeface="Quire Sans"/>
              </a:rPr>
              <a:t>Co-construction des objectifs d’évaluation et des scénarios de conception alternatifs </a:t>
            </a:r>
          </a:p>
        </p:txBody>
      </p:sp>
      <p:sp>
        <p:nvSpPr>
          <p:cNvPr id="4" name="Text Placeholder 3">
            <a:extLst>
              <a:ext uri="{FF2B5EF4-FFF2-40B4-BE49-F238E27FC236}">
                <a16:creationId xmlns:a16="http://schemas.microsoft.com/office/drawing/2014/main" id="{30FFC05D-A956-44C9-BC2F-5964BA407059}"/>
              </a:ext>
            </a:extLst>
          </p:cNvPr>
          <p:cNvSpPr>
            <a:spLocks noGrp="1"/>
          </p:cNvSpPr>
          <p:nvPr>
            <p:ph type="body" sz="quarter" idx="10"/>
          </p:nvPr>
        </p:nvSpPr>
        <p:spPr/>
        <p:txBody>
          <a:bodyPr/>
          <a:lstStyle/>
          <a:p>
            <a:pPr algn="l"/>
            <a:r>
              <a:rPr lang="fr-FR"/>
              <a:t>Définir les objectifs d’évaluation du quartier de base et des scénarios alternatifs à tester</a:t>
            </a:r>
          </a:p>
          <a:p>
            <a:pPr algn="l"/>
            <a:endParaRPr lang="fr-FR"/>
          </a:p>
          <a:p>
            <a:pPr algn="l"/>
            <a:br>
              <a:rPr lang="fr-FR"/>
            </a:br>
            <a:endParaRPr lang="fr-FR"/>
          </a:p>
        </p:txBody>
      </p:sp>
      <p:sp>
        <p:nvSpPr>
          <p:cNvPr id="5" name="Rectangle 4">
            <a:extLst>
              <a:ext uri="{FF2B5EF4-FFF2-40B4-BE49-F238E27FC236}">
                <a16:creationId xmlns:a16="http://schemas.microsoft.com/office/drawing/2014/main" id="{CD1BADE0-1185-4E84-A23C-ED576F43FCD2}"/>
              </a:ext>
            </a:extLst>
          </p:cNvPr>
          <p:cNvSpPr/>
          <p:nvPr/>
        </p:nvSpPr>
        <p:spPr>
          <a:xfrm>
            <a:off x="10019962" y="203458"/>
            <a:ext cx="1724997" cy="64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9596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12FB2B-226E-415D-A102-393575A93973}"/>
              </a:ext>
            </a:extLst>
          </p:cNvPr>
          <p:cNvSpPr>
            <a:spLocks noGrp="1"/>
          </p:cNvSpPr>
          <p:nvPr>
            <p:ph type="title"/>
          </p:nvPr>
        </p:nvSpPr>
        <p:spPr/>
        <p:txBody>
          <a:bodyPr/>
          <a:lstStyle/>
          <a:p>
            <a:r>
              <a:rPr lang="fr-FR"/>
              <a:t>Évaluation environnementale avec la méthode Quartier E+C-</a:t>
            </a:r>
          </a:p>
        </p:txBody>
      </p:sp>
      <p:sp>
        <p:nvSpPr>
          <p:cNvPr id="3" name="Espace réservé du numéro de diapositive 2">
            <a:extLst>
              <a:ext uri="{FF2B5EF4-FFF2-40B4-BE49-F238E27FC236}">
                <a16:creationId xmlns:a16="http://schemas.microsoft.com/office/drawing/2014/main" id="{5A4D7AA3-3135-43D5-9091-F4339E8CD842}"/>
              </a:ext>
            </a:extLst>
          </p:cNvPr>
          <p:cNvSpPr>
            <a:spLocks noGrp="1"/>
          </p:cNvSpPr>
          <p:nvPr>
            <p:ph type="sldNum" sz="quarter" idx="12"/>
          </p:nvPr>
        </p:nvSpPr>
        <p:spPr/>
        <p:txBody>
          <a:bodyPr/>
          <a:lstStyle/>
          <a:p>
            <a:fld id="{3D54AD21-ED53-4642-9D88-F446F82B4B1C}" type="slidenum">
              <a:rPr lang="fr-FR" smtClean="0"/>
              <a:pPr/>
              <a:t>7</a:t>
            </a:fld>
            <a:endParaRPr lang="fr-FR"/>
          </a:p>
        </p:txBody>
      </p:sp>
      <p:sp>
        <p:nvSpPr>
          <p:cNvPr id="6" name="ZoneTexte 5">
            <a:extLst>
              <a:ext uri="{FF2B5EF4-FFF2-40B4-BE49-F238E27FC236}">
                <a16:creationId xmlns:a16="http://schemas.microsoft.com/office/drawing/2014/main" id="{135CC783-0490-4C1B-AAEF-3782CEE1D291}"/>
              </a:ext>
            </a:extLst>
          </p:cNvPr>
          <p:cNvSpPr txBox="1"/>
          <p:nvPr/>
        </p:nvSpPr>
        <p:spPr>
          <a:xfrm>
            <a:off x="648180" y="2956158"/>
            <a:ext cx="2590798" cy="369332"/>
          </a:xfrm>
          <a:prstGeom prst="rect">
            <a:avLst/>
          </a:prstGeom>
          <a:noFill/>
        </p:spPr>
        <p:txBody>
          <a:bodyPr wrap="square">
            <a:spAutoFit/>
          </a:bodyPr>
          <a:lstStyle/>
          <a:p>
            <a:pPr algn="ctr"/>
            <a:r>
              <a:rPr lang="fr-FR" b="1">
                <a:solidFill>
                  <a:schemeClr val="tx1"/>
                </a:solidFill>
                <a:cs typeface="Calibri"/>
              </a:rPr>
              <a:t>Quartier de base</a:t>
            </a:r>
          </a:p>
        </p:txBody>
      </p:sp>
      <p:sp>
        <p:nvSpPr>
          <p:cNvPr id="7" name="ZoneTexte 6">
            <a:extLst>
              <a:ext uri="{FF2B5EF4-FFF2-40B4-BE49-F238E27FC236}">
                <a16:creationId xmlns:a16="http://schemas.microsoft.com/office/drawing/2014/main" id="{94A0920D-9821-4236-8D44-BE6BA75DA16C}"/>
              </a:ext>
            </a:extLst>
          </p:cNvPr>
          <p:cNvSpPr txBox="1"/>
          <p:nvPr/>
        </p:nvSpPr>
        <p:spPr>
          <a:xfrm>
            <a:off x="9086466" y="2907978"/>
            <a:ext cx="2435860" cy="369332"/>
          </a:xfrm>
          <a:prstGeom prst="rect">
            <a:avLst/>
          </a:prstGeom>
          <a:noFill/>
        </p:spPr>
        <p:txBody>
          <a:bodyPr wrap="square">
            <a:spAutoFit/>
          </a:bodyPr>
          <a:lstStyle/>
          <a:p>
            <a:pPr algn="ctr"/>
            <a:r>
              <a:rPr lang="fr-FR" b="1">
                <a:solidFill>
                  <a:schemeClr val="tx1"/>
                </a:solidFill>
                <a:cs typeface="Calibri"/>
              </a:rPr>
              <a:t>Quartier de référence</a:t>
            </a:r>
            <a:endParaRPr lang="fr-FR"/>
          </a:p>
        </p:txBody>
      </p:sp>
      <p:pic>
        <p:nvPicPr>
          <p:cNvPr id="5" name="Graphique 4" descr="Ville avec un remplissage uni">
            <a:extLst>
              <a:ext uri="{FF2B5EF4-FFF2-40B4-BE49-F238E27FC236}">
                <a16:creationId xmlns:a16="http://schemas.microsoft.com/office/drawing/2014/main" id="{59142D5C-9320-409D-896C-5C8B50EA9A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0154" y="1718751"/>
            <a:ext cx="1466850" cy="1466850"/>
          </a:xfrm>
          <a:prstGeom prst="rect">
            <a:avLst/>
          </a:prstGeom>
        </p:spPr>
      </p:pic>
      <p:cxnSp>
        <p:nvCxnSpPr>
          <p:cNvPr id="13" name="Connecteur droit avec flèche 12">
            <a:extLst>
              <a:ext uri="{FF2B5EF4-FFF2-40B4-BE49-F238E27FC236}">
                <a16:creationId xmlns:a16="http://schemas.microsoft.com/office/drawing/2014/main" id="{4F65C9BE-7246-4AFA-8785-942FAB1CBF1A}"/>
              </a:ext>
            </a:extLst>
          </p:cNvPr>
          <p:cNvCxnSpPr>
            <a:cxnSpLocks/>
          </p:cNvCxnSpPr>
          <p:nvPr/>
        </p:nvCxnSpPr>
        <p:spPr>
          <a:xfrm flipV="1">
            <a:off x="3358619" y="2714716"/>
            <a:ext cx="553373"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6B9AD2D8-325B-4DAE-B9FC-98822B0772E3}"/>
              </a:ext>
            </a:extLst>
          </p:cNvPr>
          <p:cNvSpPr txBox="1"/>
          <p:nvPr/>
        </p:nvSpPr>
        <p:spPr>
          <a:xfrm>
            <a:off x="4877383" y="1577878"/>
            <a:ext cx="2736753" cy="1046440"/>
          </a:xfrm>
          <a:prstGeom prst="rect">
            <a:avLst/>
          </a:prstGeom>
          <a:noFill/>
        </p:spPr>
        <p:txBody>
          <a:bodyPr wrap="square">
            <a:spAutoFit/>
          </a:bodyPr>
          <a:lstStyle/>
          <a:p>
            <a:pPr algn="just"/>
            <a:r>
              <a:rPr lang="fr-FR" b="1" dirty="0">
                <a:solidFill>
                  <a:schemeClr val="tx1"/>
                </a:solidFill>
                <a:cs typeface="Calibri"/>
              </a:rPr>
              <a:t>Score carbone</a:t>
            </a:r>
          </a:p>
          <a:p>
            <a:pPr algn="just"/>
            <a:r>
              <a:rPr lang="fr-FR" sz="1100" dirty="0">
                <a:solidFill>
                  <a:schemeClr val="tx1"/>
                </a:solidFill>
                <a:cs typeface="Calibri"/>
              </a:rPr>
              <a:t>Différence en pourcentage entre les émissions de CO2eq du quartier de base (ou d’une variante)  et celle du quartier de référence </a:t>
            </a:r>
            <a:endParaRPr lang="fr-FR" sz="1400" dirty="0"/>
          </a:p>
        </p:txBody>
      </p:sp>
      <p:sp>
        <p:nvSpPr>
          <p:cNvPr id="15" name="ZoneTexte 14">
            <a:extLst>
              <a:ext uri="{FF2B5EF4-FFF2-40B4-BE49-F238E27FC236}">
                <a16:creationId xmlns:a16="http://schemas.microsoft.com/office/drawing/2014/main" id="{98832D80-A72A-4291-B72E-BBF4CBA55171}"/>
              </a:ext>
            </a:extLst>
          </p:cNvPr>
          <p:cNvSpPr txBox="1"/>
          <p:nvPr/>
        </p:nvSpPr>
        <p:spPr>
          <a:xfrm>
            <a:off x="4890640" y="2639435"/>
            <a:ext cx="2723496" cy="1046440"/>
          </a:xfrm>
          <a:prstGeom prst="rect">
            <a:avLst/>
          </a:prstGeom>
          <a:noFill/>
        </p:spPr>
        <p:txBody>
          <a:bodyPr wrap="square">
            <a:spAutoFit/>
          </a:bodyPr>
          <a:lstStyle/>
          <a:p>
            <a:pPr algn="just"/>
            <a:r>
              <a:rPr lang="fr-FR" b="1" dirty="0">
                <a:solidFill>
                  <a:schemeClr val="tx1"/>
                </a:solidFill>
                <a:cs typeface="Calibri"/>
              </a:rPr>
              <a:t>Score énergie</a:t>
            </a:r>
          </a:p>
          <a:p>
            <a:pPr algn="just"/>
            <a:r>
              <a:rPr lang="fr-FR" sz="1100" dirty="0">
                <a:solidFill>
                  <a:schemeClr val="tx1"/>
                </a:solidFill>
                <a:cs typeface="Calibri"/>
              </a:rPr>
              <a:t>Différence en pourcentage entre l’énergie primair</a:t>
            </a:r>
            <a:r>
              <a:rPr lang="fr-FR" sz="1100" dirty="0">
                <a:cs typeface="Calibri"/>
              </a:rPr>
              <a:t>e non renouvelable consommée d</a:t>
            </a:r>
            <a:r>
              <a:rPr lang="fr-FR" sz="1100" dirty="0">
                <a:solidFill>
                  <a:schemeClr val="tx1"/>
                </a:solidFill>
                <a:cs typeface="Calibri"/>
              </a:rPr>
              <a:t>u quartier de base (ou d’une variante)  et celle du quartier de référence</a:t>
            </a:r>
            <a:r>
              <a:rPr lang="fr-FR" sz="1100" b="1" dirty="0">
                <a:solidFill>
                  <a:schemeClr val="tx1"/>
                </a:solidFill>
                <a:cs typeface="Calibri"/>
              </a:rPr>
              <a:t> </a:t>
            </a:r>
            <a:endParaRPr lang="fr-FR" sz="1400" dirty="0"/>
          </a:p>
        </p:txBody>
      </p:sp>
      <p:cxnSp>
        <p:nvCxnSpPr>
          <p:cNvPr id="20" name="Connecteur droit avec flèche 19">
            <a:extLst>
              <a:ext uri="{FF2B5EF4-FFF2-40B4-BE49-F238E27FC236}">
                <a16:creationId xmlns:a16="http://schemas.microsoft.com/office/drawing/2014/main" id="{9D170435-8FC5-40E4-A6C0-9CD0BFD6ACE4}"/>
              </a:ext>
            </a:extLst>
          </p:cNvPr>
          <p:cNvCxnSpPr>
            <a:cxnSpLocks/>
          </p:cNvCxnSpPr>
          <p:nvPr/>
        </p:nvCxnSpPr>
        <p:spPr>
          <a:xfrm flipH="1">
            <a:off x="7738188" y="2782002"/>
            <a:ext cx="541820"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e 37">
            <a:extLst>
              <a:ext uri="{FF2B5EF4-FFF2-40B4-BE49-F238E27FC236}">
                <a16:creationId xmlns:a16="http://schemas.microsoft.com/office/drawing/2014/main" id="{B943494C-6CC9-40F0-9672-03DF798319C5}"/>
              </a:ext>
            </a:extLst>
          </p:cNvPr>
          <p:cNvGrpSpPr/>
          <p:nvPr/>
        </p:nvGrpSpPr>
        <p:grpSpPr>
          <a:xfrm>
            <a:off x="3934408" y="1569033"/>
            <a:ext cx="914400" cy="914400"/>
            <a:chOff x="3352799" y="1202690"/>
            <a:chExt cx="914400" cy="914400"/>
          </a:xfrm>
        </p:grpSpPr>
        <p:pic>
          <p:nvPicPr>
            <p:cNvPr id="22" name="Graphique 21" descr="Nuage avec un remplissage uni">
              <a:extLst>
                <a:ext uri="{FF2B5EF4-FFF2-40B4-BE49-F238E27FC236}">
                  <a16:creationId xmlns:a16="http://schemas.microsoft.com/office/drawing/2014/main" id="{F3D6DF15-6EB3-4E9A-9E92-19916FCD28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2799" y="1202690"/>
              <a:ext cx="914400" cy="914400"/>
            </a:xfrm>
            <a:prstGeom prst="rect">
              <a:avLst/>
            </a:prstGeom>
          </p:spPr>
        </p:pic>
        <p:sp>
          <p:nvSpPr>
            <p:cNvPr id="24" name="ZoneTexte 23">
              <a:extLst>
                <a:ext uri="{FF2B5EF4-FFF2-40B4-BE49-F238E27FC236}">
                  <a16:creationId xmlns:a16="http://schemas.microsoft.com/office/drawing/2014/main" id="{9E561636-6C5A-4B1A-A69E-F5C7E6139D4A}"/>
                </a:ext>
              </a:extLst>
            </p:cNvPr>
            <p:cNvSpPr txBox="1"/>
            <p:nvPr/>
          </p:nvSpPr>
          <p:spPr>
            <a:xfrm>
              <a:off x="3548920" y="1537100"/>
              <a:ext cx="711198" cy="369332"/>
            </a:xfrm>
            <a:prstGeom prst="rect">
              <a:avLst/>
            </a:prstGeom>
            <a:noFill/>
          </p:spPr>
          <p:txBody>
            <a:bodyPr wrap="square">
              <a:spAutoFit/>
            </a:bodyPr>
            <a:lstStyle/>
            <a:p>
              <a:r>
                <a:rPr lang="fr-FR" dirty="0">
                  <a:cs typeface="Calibri"/>
                </a:rPr>
                <a:t>CO</a:t>
              </a:r>
              <a:endParaRPr lang="fr-FR" dirty="0"/>
            </a:p>
          </p:txBody>
        </p:sp>
        <p:sp>
          <p:nvSpPr>
            <p:cNvPr id="26" name="ZoneTexte 25">
              <a:extLst>
                <a:ext uri="{FF2B5EF4-FFF2-40B4-BE49-F238E27FC236}">
                  <a16:creationId xmlns:a16="http://schemas.microsoft.com/office/drawing/2014/main" id="{A3BABBF9-6007-4F5E-A14C-2376658B63F3}"/>
                </a:ext>
              </a:extLst>
            </p:cNvPr>
            <p:cNvSpPr txBox="1"/>
            <p:nvPr/>
          </p:nvSpPr>
          <p:spPr>
            <a:xfrm>
              <a:off x="3809999" y="1598364"/>
              <a:ext cx="355782" cy="338554"/>
            </a:xfrm>
            <a:prstGeom prst="rect">
              <a:avLst/>
            </a:prstGeom>
            <a:noFill/>
          </p:spPr>
          <p:txBody>
            <a:bodyPr wrap="square">
              <a:spAutoFit/>
            </a:bodyPr>
            <a:lstStyle/>
            <a:p>
              <a:r>
                <a:rPr lang="fr-FR" sz="1600" dirty="0">
                  <a:cs typeface="Calibri"/>
                </a:rPr>
                <a:t>2</a:t>
              </a:r>
              <a:endParaRPr lang="fr-FR" sz="1600" dirty="0"/>
            </a:p>
          </p:txBody>
        </p:sp>
      </p:grpSp>
      <p:grpSp>
        <p:nvGrpSpPr>
          <p:cNvPr id="37" name="Groupe 36">
            <a:extLst>
              <a:ext uri="{FF2B5EF4-FFF2-40B4-BE49-F238E27FC236}">
                <a16:creationId xmlns:a16="http://schemas.microsoft.com/office/drawing/2014/main" id="{F301CF6B-400A-4F2E-AD03-2484867482F9}"/>
              </a:ext>
            </a:extLst>
          </p:cNvPr>
          <p:cNvGrpSpPr/>
          <p:nvPr/>
        </p:nvGrpSpPr>
        <p:grpSpPr>
          <a:xfrm>
            <a:off x="4145886" y="2789017"/>
            <a:ext cx="540000" cy="540000"/>
            <a:chOff x="3440995" y="1951869"/>
            <a:chExt cx="661571" cy="648001"/>
          </a:xfrm>
        </p:grpSpPr>
        <p:grpSp>
          <p:nvGrpSpPr>
            <p:cNvPr id="36" name="Groupe 35">
              <a:extLst>
                <a:ext uri="{FF2B5EF4-FFF2-40B4-BE49-F238E27FC236}">
                  <a16:creationId xmlns:a16="http://schemas.microsoft.com/office/drawing/2014/main" id="{31BC2F06-74D5-428E-98EB-254DECDF86D6}"/>
                </a:ext>
              </a:extLst>
            </p:cNvPr>
            <p:cNvGrpSpPr/>
            <p:nvPr/>
          </p:nvGrpSpPr>
          <p:grpSpPr>
            <a:xfrm>
              <a:off x="3454566" y="1951870"/>
              <a:ext cx="648000" cy="648000"/>
              <a:chOff x="3454566" y="1951870"/>
              <a:chExt cx="648000" cy="648000"/>
            </a:xfrm>
          </p:grpSpPr>
          <p:pic>
            <p:nvPicPr>
              <p:cNvPr id="28" name="Graphique 27" descr="Éclair avec un remplissage uni">
                <a:extLst>
                  <a:ext uri="{FF2B5EF4-FFF2-40B4-BE49-F238E27FC236}">
                    <a16:creationId xmlns:a16="http://schemas.microsoft.com/office/drawing/2014/main" id="{A973543C-267D-4017-8490-DE969244F8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09586" y="2025449"/>
                <a:ext cx="540000" cy="540000"/>
              </a:xfrm>
              <a:prstGeom prst="rect">
                <a:avLst/>
              </a:prstGeom>
            </p:spPr>
          </p:pic>
          <p:sp>
            <p:nvSpPr>
              <p:cNvPr id="33" name="Arc 32">
                <a:extLst>
                  <a:ext uri="{FF2B5EF4-FFF2-40B4-BE49-F238E27FC236}">
                    <a16:creationId xmlns:a16="http://schemas.microsoft.com/office/drawing/2014/main" id="{16300EE7-D51E-412B-8465-BAE551EFF642}"/>
                  </a:ext>
                </a:extLst>
              </p:cNvPr>
              <p:cNvSpPr/>
              <p:nvPr/>
            </p:nvSpPr>
            <p:spPr>
              <a:xfrm>
                <a:off x="3454566" y="1951870"/>
                <a:ext cx="648000" cy="648000"/>
              </a:xfrm>
              <a:prstGeom prst="arc">
                <a:avLst>
                  <a:gd name="adj1" fmla="val 16200000"/>
                  <a:gd name="adj2" fmla="val 4220888"/>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5" name="Arc 34">
              <a:extLst>
                <a:ext uri="{FF2B5EF4-FFF2-40B4-BE49-F238E27FC236}">
                  <a16:creationId xmlns:a16="http://schemas.microsoft.com/office/drawing/2014/main" id="{3E81BF24-F513-4401-9639-804329F7EC22}"/>
                </a:ext>
              </a:extLst>
            </p:cNvPr>
            <p:cNvSpPr/>
            <p:nvPr/>
          </p:nvSpPr>
          <p:spPr>
            <a:xfrm rot="10598582">
              <a:off x="3440995" y="1951869"/>
              <a:ext cx="648000" cy="648000"/>
            </a:xfrm>
            <a:prstGeom prst="arc">
              <a:avLst>
                <a:gd name="adj1" fmla="val 16200000"/>
                <a:gd name="adj2" fmla="val 4220888"/>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8" name="Éclair 47">
            <a:extLst>
              <a:ext uri="{FF2B5EF4-FFF2-40B4-BE49-F238E27FC236}">
                <a16:creationId xmlns:a16="http://schemas.microsoft.com/office/drawing/2014/main" id="{A4B3236A-C2FE-408D-B792-274B3F07C61C}"/>
              </a:ext>
            </a:extLst>
          </p:cNvPr>
          <p:cNvSpPr/>
          <p:nvPr/>
        </p:nvSpPr>
        <p:spPr>
          <a:xfrm flipH="1">
            <a:off x="2666230" y="1636820"/>
            <a:ext cx="572747" cy="427779"/>
          </a:xfrm>
          <a:prstGeom prst="lightningBol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4" name="Graphique 53" descr="Cigogne contour">
            <a:extLst>
              <a:ext uri="{FF2B5EF4-FFF2-40B4-BE49-F238E27FC236}">
                <a16:creationId xmlns:a16="http://schemas.microsoft.com/office/drawing/2014/main" id="{3F9DD307-522D-4930-BA23-DB99AF2F7F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5298" y="1608608"/>
            <a:ext cx="1076022" cy="1076022"/>
          </a:xfrm>
          <a:prstGeom prst="rect">
            <a:avLst/>
          </a:prstGeom>
        </p:spPr>
      </p:pic>
      <p:pic>
        <p:nvPicPr>
          <p:cNvPr id="56" name="Graphique 55" descr="Eau avec un remplissage uni">
            <a:extLst>
              <a:ext uri="{FF2B5EF4-FFF2-40B4-BE49-F238E27FC236}">
                <a16:creationId xmlns:a16="http://schemas.microsoft.com/office/drawing/2014/main" id="{456582CA-AEC7-476E-A92D-451A745F29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14962" y="1465485"/>
            <a:ext cx="457200" cy="457200"/>
          </a:xfrm>
          <a:prstGeom prst="rect">
            <a:avLst/>
          </a:prstGeom>
        </p:spPr>
      </p:pic>
      <p:pic>
        <p:nvPicPr>
          <p:cNvPr id="58" name="Graphique 57" descr="Ordures avec un remplissage uni">
            <a:extLst>
              <a:ext uri="{FF2B5EF4-FFF2-40B4-BE49-F238E27FC236}">
                <a16:creationId xmlns:a16="http://schemas.microsoft.com/office/drawing/2014/main" id="{B9FA17F9-8446-4CCC-ABDE-65AFC843B05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19761" y="2518128"/>
            <a:ext cx="457201" cy="457201"/>
          </a:xfrm>
          <a:prstGeom prst="rect">
            <a:avLst/>
          </a:prstGeom>
        </p:spPr>
      </p:pic>
      <p:pic>
        <p:nvPicPr>
          <p:cNvPr id="59" name="Graphique 58" descr="Ville avec un remplissage uni">
            <a:extLst>
              <a:ext uri="{FF2B5EF4-FFF2-40B4-BE49-F238E27FC236}">
                <a16:creationId xmlns:a16="http://schemas.microsoft.com/office/drawing/2014/main" id="{0F05EAC9-9B2C-4791-815F-C727BA7755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14996" y="1654006"/>
            <a:ext cx="1466850" cy="1466850"/>
          </a:xfrm>
          <a:prstGeom prst="rect">
            <a:avLst/>
          </a:prstGeom>
        </p:spPr>
      </p:pic>
      <p:sp>
        <p:nvSpPr>
          <p:cNvPr id="60" name="Éclair 59">
            <a:extLst>
              <a:ext uri="{FF2B5EF4-FFF2-40B4-BE49-F238E27FC236}">
                <a16:creationId xmlns:a16="http://schemas.microsoft.com/office/drawing/2014/main" id="{85676DDB-4E73-456E-9ED9-5E49C6A38E36}"/>
              </a:ext>
            </a:extLst>
          </p:cNvPr>
          <p:cNvSpPr/>
          <p:nvPr/>
        </p:nvSpPr>
        <p:spPr>
          <a:xfrm flipH="1">
            <a:off x="10971072" y="1572075"/>
            <a:ext cx="572747" cy="427779"/>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 name="Graphique 60" descr="Cigogne contour">
            <a:extLst>
              <a:ext uri="{FF2B5EF4-FFF2-40B4-BE49-F238E27FC236}">
                <a16:creationId xmlns:a16="http://schemas.microsoft.com/office/drawing/2014/main" id="{379B0467-3A02-4678-ACA4-A222964A2A7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710140" y="1543863"/>
            <a:ext cx="1076022" cy="1076022"/>
          </a:xfrm>
          <a:prstGeom prst="rect">
            <a:avLst/>
          </a:prstGeom>
        </p:spPr>
      </p:pic>
      <p:pic>
        <p:nvPicPr>
          <p:cNvPr id="62" name="Graphique 61" descr="Eau avec un remplissage uni">
            <a:extLst>
              <a:ext uri="{FF2B5EF4-FFF2-40B4-BE49-F238E27FC236}">
                <a16:creationId xmlns:a16="http://schemas.microsoft.com/office/drawing/2014/main" id="{8462D4F4-CB63-4BBD-B8BF-55F7EBB4DA2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619804" y="1400740"/>
            <a:ext cx="457200" cy="457200"/>
          </a:xfrm>
          <a:prstGeom prst="rect">
            <a:avLst/>
          </a:prstGeom>
        </p:spPr>
      </p:pic>
      <p:pic>
        <p:nvPicPr>
          <p:cNvPr id="63" name="Graphique 62" descr="Ordures avec un remplissage uni">
            <a:extLst>
              <a:ext uri="{FF2B5EF4-FFF2-40B4-BE49-F238E27FC236}">
                <a16:creationId xmlns:a16="http://schemas.microsoft.com/office/drawing/2014/main" id="{216AE181-7E5E-4C54-8235-1ACEB6C248C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924603" y="2453383"/>
            <a:ext cx="457201" cy="457201"/>
          </a:xfrm>
          <a:prstGeom prst="rect">
            <a:avLst/>
          </a:prstGeom>
        </p:spPr>
      </p:pic>
      <p:pic>
        <p:nvPicPr>
          <p:cNvPr id="9" name="Graphique 8">
            <a:extLst>
              <a:ext uri="{FF2B5EF4-FFF2-40B4-BE49-F238E27FC236}">
                <a16:creationId xmlns:a16="http://schemas.microsoft.com/office/drawing/2014/main" id="{349477BF-1753-4198-906C-ABDD5041D909}"/>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064687" y="4196534"/>
            <a:ext cx="783792" cy="783792"/>
          </a:xfrm>
          <a:prstGeom prst="rect">
            <a:avLst/>
          </a:prstGeom>
        </p:spPr>
      </p:pic>
      <p:sp>
        <p:nvSpPr>
          <p:cNvPr id="39" name="ZoneTexte 38">
            <a:extLst>
              <a:ext uri="{FF2B5EF4-FFF2-40B4-BE49-F238E27FC236}">
                <a16:creationId xmlns:a16="http://schemas.microsoft.com/office/drawing/2014/main" id="{7AEE5B38-8442-438E-8467-A6B56CD00818}"/>
              </a:ext>
            </a:extLst>
          </p:cNvPr>
          <p:cNvSpPr txBox="1"/>
          <p:nvPr/>
        </p:nvSpPr>
        <p:spPr>
          <a:xfrm>
            <a:off x="669033" y="5503545"/>
            <a:ext cx="2590798" cy="369332"/>
          </a:xfrm>
          <a:prstGeom prst="rect">
            <a:avLst/>
          </a:prstGeom>
          <a:noFill/>
        </p:spPr>
        <p:txBody>
          <a:bodyPr wrap="square">
            <a:spAutoFit/>
          </a:bodyPr>
          <a:lstStyle/>
          <a:p>
            <a:pPr algn="ctr"/>
            <a:r>
              <a:rPr lang="fr-FR" b="1">
                <a:solidFill>
                  <a:schemeClr val="tx1"/>
                </a:solidFill>
                <a:cs typeface="Calibri"/>
              </a:rPr>
              <a:t>Quartier de base</a:t>
            </a:r>
          </a:p>
        </p:txBody>
      </p:sp>
      <p:pic>
        <p:nvPicPr>
          <p:cNvPr id="40" name="Graphique 39" descr="Ville avec un remplissage uni">
            <a:extLst>
              <a:ext uri="{FF2B5EF4-FFF2-40B4-BE49-F238E27FC236}">
                <a16:creationId xmlns:a16="http://schemas.microsoft.com/office/drawing/2014/main" id="{CD948ED1-7C22-4AD4-A8EF-924E90CF28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1007" y="4266138"/>
            <a:ext cx="1466850" cy="1466850"/>
          </a:xfrm>
          <a:prstGeom prst="rect">
            <a:avLst/>
          </a:prstGeom>
        </p:spPr>
      </p:pic>
      <p:cxnSp>
        <p:nvCxnSpPr>
          <p:cNvPr id="41" name="Connecteur droit avec flèche 40">
            <a:extLst>
              <a:ext uri="{FF2B5EF4-FFF2-40B4-BE49-F238E27FC236}">
                <a16:creationId xmlns:a16="http://schemas.microsoft.com/office/drawing/2014/main" id="{A7D978FF-07DC-4E09-814D-AFA67761A2B5}"/>
              </a:ext>
            </a:extLst>
          </p:cNvPr>
          <p:cNvCxnSpPr>
            <a:cxnSpLocks/>
          </p:cNvCxnSpPr>
          <p:nvPr/>
        </p:nvCxnSpPr>
        <p:spPr>
          <a:xfrm flipV="1">
            <a:off x="3379472" y="5262103"/>
            <a:ext cx="553373" cy="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2" name="Éclair 41">
            <a:extLst>
              <a:ext uri="{FF2B5EF4-FFF2-40B4-BE49-F238E27FC236}">
                <a16:creationId xmlns:a16="http://schemas.microsoft.com/office/drawing/2014/main" id="{AC560603-1FDF-4E6E-B8E0-6130A6ECAAB1}"/>
              </a:ext>
            </a:extLst>
          </p:cNvPr>
          <p:cNvSpPr/>
          <p:nvPr/>
        </p:nvSpPr>
        <p:spPr>
          <a:xfrm flipH="1">
            <a:off x="2687083" y="4184207"/>
            <a:ext cx="572747" cy="427779"/>
          </a:xfrm>
          <a:prstGeom prst="lightningBol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Graphique 42" descr="Cigogne contour">
            <a:extLst>
              <a:ext uri="{FF2B5EF4-FFF2-40B4-BE49-F238E27FC236}">
                <a16:creationId xmlns:a16="http://schemas.microsoft.com/office/drawing/2014/main" id="{9047276F-A959-4DB0-9962-38EC93EBBB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6151" y="4155995"/>
            <a:ext cx="1076022" cy="1076022"/>
          </a:xfrm>
          <a:prstGeom prst="rect">
            <a:avLst/>
          </a:prstGeom>
        </p:spPr>
      </p:pic>
      <p:pic>
        <p:nvPicPr>
          <p:cNvPr id="44" name="Graphique 43" descr="Eau avec un remplissage uni">
            <a:extLst>
              <a:ext uri="{FF2B5EF4-FFF2-40B4-BE49-F238E27FC236}">
                <a16:creationId xmlns:a16="http://schemas.microsoft.com/office/drawing/2014/main" id="{D27B8C04-041D-4E08-B286-C38EF0B7E83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35815" y="4012872"/>
            <a:ext cx="457200" cy="457200"/>
          </a:xfrm>
          <a:prstGeom prst="rect">
            <a:avLst/>
          </a:prstGeom>
        </p:spPr>
      </p:pic>
      <p:pic>
        <p:nvPicPr>
          <p:cNvPr id="45" name="Graphique 44" descr="Ordures avec un remplissage uni">
            <a:extLst>
              <a:ext uri="{FF2B5EF4-FFF2-40B4-BE49-F238E27FC236}">
                <a16:creationId xmlns:a16="http://schemas.microsoft.com/office/drawing/2014/main" id="{8930D723-20A6-4560-AB38-7262C235416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40614" y="5065515"/>
            <a:ext cx="457201" cy="457201"/>
          </a:xfrm>
          <a:prstGeom prst="rect">
            <a:avLst/>
          </a:prstGeom>
        </p:spPr>
      </p:pic>
      <p:sp>
        <p:nvSpPr>
          <p:cNvPr id="46" name="ZoneTexte 45">
            <a:extLst>
              <a:ext uri="{FF2B5EF4-FFF2-40B4-BE49-F238E27FC236}">
                <a16:creationId xmlns:a16="http://schemas.microsoft.com/office/drawing/2014/main" id="{B66C1BA3-53C4-4C08-B796-697873D70A83}"/>
              </a:ext>
            </a:extLst>
          </p:cNvPr>
          <p:cNvSpPr txBox="1"/>
          <p:nvPr/>
        </p:nvSpPr>
        <p:spPr>
          <a:xfrm>
            <a:off x="4901597" y="4184207"/>
            <a:ext cx="2712539" cy="1554272"/>
          </a:xfrm>
          <a:prstGeom prst="rect">
            <a:avLst/>
          </a:prstGeom>
          <a:noFill/>
        </p:spPr>
        <p:txBody>
          <a:bodyPr wrap="square">
            <a:spAutoFit/>
          </a:bodyPr>
          <a:lstStyle/>
          <a:p>
            <a:pPr algn="just"/>
            <a:r>
              <a:rPr lang="fr-FR" b="1" dirty="0">
                <a:solidFill>
                  <a:schemeClr val="tx1"/>
                </a:solidFill>
                <a:cs typeface="Calibri"/>
              </a:rPr>
              <a:t>Aide à la décision</a:t>
            </a:r>
          </a:p>
          <a:p>
            <a:pPr algn="just"/>
            <a:r>
              <a:rPr lang="fr-FR" sz="1100" dirty="0">
                <a:cs typeface="Calibri"/>
              </a:rPr>
              <a:t>Analyse de sensibilité pour évaluer les efforts déjà réalisés par le quartier de base et la marge de progrès encore possible.</a:t>
            </a:r>
          </a:p>
          <a:p>
            <a:pPr algn="just"/>
            <a:r>
              <a:rPr lang="fr-FR" sz="1100" dirty="0">
                <a:cs typeface="Calibri"/>
              </a:rPr>
              <a:t>Les leviers les plus performants sont également mis en évidence pour guider la mise en action vers le « meilleur quartier » possible. </a:t>
            </a:r>
            <a:endParaRPr lang="fr-FR" sz="1400" dirty="0"/>
          </a:p>
        </p:txBody>
      </p:sp>
      <p:sp>
        <p:nvSpPr>
          <p:cNvPr id="47" name="ZoneTexte 46">
            <a:extLst>
              <a:ext uri="{FF2B5EF4-FFF2-40B4-BE49-F238E27FC236}">
                <a16:creationId xmlns:a16="http://schemas.microsoft.com/office/drawing/2014/main" id="{10726B35-8B24-4A99-896B-74450AB83C6A}"/>
              </a:ext>
            </a:extLst>
          </p:cNvPr>
          <p:cNvSpPr txBox="1"/>
          <p:nvPr/>
        </p:nvSpPr>
        <p:spPr>
          <a:xfrm>
            <a:off x="9164221" y="5457260"/>
            <a:ext cx="2435860" cy="369332"/>
          </a:xfrm>
          <a:prstGeom prst="rect">
            <a:avLst/>
          </a:prstGeom>
          <a:noFill/>
        </p:spPr>
        <p:txBody>
          <a:bodyPr wrap="square">
            <a:spAutoFit/>
          </a:bodyPr>
          <a:lstStyle/>
          <a:p>
            <a:pPr algn="ctr"/>
            <a:r>
              <a:rPr lang="fr-FR" b="1" dirty="0">
                <a:solidFill>
                  <a:schemeClr val="tx1"/>
                </a:solidFill>
                <a:cs typeface="Calibri"/>
              </a:rPr>
              <a:t>Quartier optimal</a:t>
            </a:r>
            <a:endParaRPr lang="fr-FR" dirty="0"/>
          </a:p>
        </p:txBody>
      </p:sp>
      <p:cxnSp>
        <p:nvCxnSpPr>
          <p:cNvPr id="49" name="Connecteur droit avec flèche 48">
            <a:extLst>
              <a:ext uri="{FF2B5EF4-FFF2-40B4-BE49-F238E27FC236}">
                <a16:creationId xmlns:a16="http://schemas.microsoft.com/office/drawing/2014/main" id="{9620D21F-2D34-4196-B676-79D70D59ACE9}"/>
              </a:ext>
            </a:extLst>
          </p:cNvPr>
          <p:cNvCxnSpPr>
            <a:cxnSpLocks/>
          </p:cNvCxnSpPr>
          <p:nvPr/>
        </p:nvCxnSpPr>
        <p:spPr>
          <a:xfrm flipH="1">
            <a:off x="7828384" y="5050031"/>
            <a:ext cx="541820" cy="0"/>
          </a:xfrm>
          <a:prstGeom prst="straightConnector1">
            <a:avLst/>
          </a:prstGeom>
          <a:ln w="76200">
            <a:solidFill>
              <a:srgbClr val="99CC00"/>
            </a:solidFill>
            <a:tailEnd type="triangle"/>
          </a:ln>
        </p:spPr>
        <p:style>
          <a:lnRef idx="1">
            <a:schemeClr val="accent1"/>
          </a:lnRef>
          <a:fillRef idx="0">
            <a:schemeClr val="accent1"/>
          </a:fillRef>
          <a:effectRef idx="0">
            <a:schemeClr val="accent1"/>
          </a:effectRef>
          <a:fontRef idx="minor">
            <a:schemeClr val="tx1"/>
          </a:fontRef>
        </p:style>
      </p:cxnSp>
      <p:pic>
        <p:nvPicPr>
          <p:cNvPr id="50" name="Graphique 49" descr="Ville avec un remplissage uni">
            <a:extLst>
              <a:ext uri="{FF2B5EF4-FFF2-40B4-BE49-F238E27FC236}">
                <a16:creationId xmlns:a16="http://schemas.microsoft.com/office/drawing/2014/main" id="{84CCFFF3-95D4-41D4-9E19-95C74596DD0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592751" y="4203288"/>
            <a:ext cx="1466850" cy="1466850"/>
          </a:xfrm>
          <a:prstGeom prst="rect">
            <a:avLst/>
          </a:prstGeom>
        </p:spPr>
      </p:pic>
      <p:sp>
        <p:nvSpPr>
          <p:cNvPr id="51" name="Éclair 50">
            <a:extLst>
              <a:ext uri="{FF2B5EF4-FFF2-40B4-BE49-F238E27FC236}">
                <a16:creationId xmlns:a16="http://schemas.microsoft.com/office/drawing/2014/main" id="{C023ABF1-A95C-4819-B6D4-D4F594BBDE00}"/>
              </a:ext>
            </a:extLst>
          </p:cNvPr>
          <p:cNvSpPr/>
          <p:nvPr/>
        </p:nvSpPr>
        <p:spPr>
          <a:xfrm flipH="1">
            <a:off x="11048827" y="4121357"/>
            <a:ext cx="572747" cy="427779"/>
          </a:xfrm>
          <a:prstGeom prst="lightningBolt">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Graphique 51" descr="Cigogne contour">
            <a:extLst>
              <a:ext uri="{FF2B5EF4-FFF2-40B4-BE49-F238E27FC236}">
                <a16:creationId xmlns:a16="http://schemas.microsoft.com/office/drawing/2014/main" id="{FE42C477-E0F3-4812-94C5-21FF268EBF5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787895" y="4093145"/>
            <a:ext cx="1076022" cy="1076022"/>
          </a:xfrm>
          <a:prstGeom prst="rect">
            <a:avLst/>
          </a:prstGeom>
        </p:spPr>
      </p:pic>
      <p:pic>
        <p:nvPicPr>
          <p:cNvPr id="53" name="Graphique 52" descr="Eau avec un remplissage uni">
            <a:extLst>
              <a:ext uri="{FF2B5EF4-FFF2-40B4-BE49-F238E27FC236}">
                <a16:creationId xmlns:a16="http://schemas.microsoft.com/office/drawing/2014/main" id="{FD5A94D7-1325-4FE1-A7A0-B19B81051AA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0697559" y="3950022"/>
            <a:ext cx="457200" cy="457200"/>
          </a:xfrm>
          <a:prstGeom prst="rect">
            <a:avLst/>
          </a:prstGeom>
        </p:spPr>
      </p:pic>
      <p:pic>
        <p:nvPicPr>
          <p:cNvPr id="55" name="Graphique 54" descr="Ordures avec un remplissage uni">
            <a:extLst>
              <a:ext uri="{FF2B5EF4-FFF2-40B4-BE49-F238E27FC236}">
                <a16:creationId xmlns:a16="http://schemas.microsoft.com/office/drawing/2014/main" id="{698C2BC8-DE21-4B56-B5E6-275E0C7C37C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1002358" y="5002665"/>
            <a:ext cx="457201" cy="457201"/>
          </a:xfrm>
          <a:prstGeom prst="rect">
            <a:avLst/>
          </a:prstGeom>
        </p:spPr>
      </p:pic>
    </p:spTree>
    <p:extLst>
      <p:ext uri="{BB962C8B-B14F-4D97-AF65-F5344CB8AC3E}">
        <p14:creationId xmlns:p14="http://schemas.microsoft.com/office/powerpoint/2010/main" val="129447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F6D92E-D47B-48C0-B671-EC3B60F8774F}"/>
              </a:ext>
            </a:extLst>
          </p:cNvPr>
          <p:cNvSpPr>
            <a:spLocks noGrp="1"/>
          </p:cNvSpPr>
          <p:nvPr>
            <p:ph type="title"/>
          </p:nvPr>
        </p:nvSpPr>
        <p:spPr/>
        <p:txBody>
          <a:bodyPr/>
          <a:lstStyle/>
          <a:p>
            <a:r>
              <a:rPr lang="fr-FR"/>
              <a:t>Définition des variantes</a:t>
            </a:r>
          </a:p>
        </p:txBody>
      </p:sp>
      <p:sp>
        <p:nvSpPr>
          <p:cNvPr id="3" name="Espace réservé du numéro de diapositive 2">
            <a:extLst>
              <a:ext uri="{FF2B5EF4-FFF2-40B4-BE49-F238E27FC236}">
                <a16:creationId xmlns:a16="http://schemas.microsoft.com/office/drawing/2014/main" id="{EF32407D-B39E-4619-BE3D-D61CF9EDF12A}"/>
              </a:ext>
            </a:extLst>
          </p:cNvPr>
          <p:cNvSpPr>
            <a:spLocks noGrp="1"/>
          </p:cNvSpPr>
          <p:nvPr>
            <p:ph type="sldNum" sz="quarter" idx="12"/>
          </p:nvPr>
        </p:nvSpPr>
        <p:spPr/>
        <p:txBody>
          <a:bodyPr/>
          <a:lstStyle/>
          <a:p>
            <a:fld id="{3D54AD21-ED53-4642-9D88-F446F82B4B1C}" type="slidenum">
              <a:rPr lang="fr-FR" smtClean="0"/>
              <a:pPr/>
              <a:t>8</a:t>
            </a:fld>
            <a:endParaRPr lang="fr-FR"/>
          </a:p>
        </p:txBody>
      </p:sp>
      <p:grpSp>
        <p:nvGrpSpPr>
          <p:cNvPr id="10" name="Groupe 9">
            <a:extLst>
              <a:ext uri="{FF2B5EF4-FFF2-40B4-BE49-F238E27FC236}">
                <a16:creationId xmlns:a16="http://schemas.microsoft.com/office/drawing/2014/main" id="{45991B39-1821-4C2E-A065-01247BE1624C}"/>
              </a:ext>
            </a:extLst>
          </p:cNvPr>
          <p:cNvGrpSpPr/>
          <p:nvPr/>
        </p:nvGrpSpPr>
        <p:grpSpPr>
          <a:xfrm>
            <a:off x="535434" y="1282317"/>
            <a:ext cx="2330873" cy="1414898"/>
            <a:chOff x="566836" y="1155283"/>
            <a:chExt cx="2833679" cy="1720116"/>
          </a:xfrm>
        </p:grpSpPr>
        <p:pic>
          <p:nvPicPr>
            <p:cNvPr id="5" name="Graphique 4" descr="Ville avec un remplissage uni">
              <a:extLst>
                <a:ext uri="{FF2B5EF4-FFF2-40B4-BE49-F238E27FC236}">
                  <a16:creationId xmlns:a16="http://schemas.microsoft.com/office/drawing/2014/main" id="{E4500C75-9E80-40B3-9B55-6232656425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1692" y="1408549"/>
              <a:ext cx="1466850" cy="1466850"/>
            </a:xfrm>
            <a:prstGeom prst="rect">
              <a:avLst/>
            </a:prstGeom>
          </p:spPr>
        </p:pic>
        <p:sp>
          <p:nvSpPr>
            <p:cNvPr id="6" name="Éclair 5">
              <a:extLst>
                <a:ext uri="{FF2B5EF4-FFF2-40B4-BE49-F238E27FC236}">
                  <a16:creationId xmlns:a16="http://schemas.microsoft.com/office/drawing/2014/main" id="{714A0E70-7335-4927-9D08-0D0FFA704DA2}"/>
                </a:ext>
              </a:extLst>
            </p:cNvPr>
            <p:cNvSpPr/>
            <p:nvPr/>
          </p:nvSpPr>
          <p:spPr>
            <a:xfrm flipH="1">
              <a:off x="2827768" y="1326618"/>
              <a:ext cx="572747" cy="427779"/>
            </a:xfrm>
            <a:prstGeom prst="lightningBol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Cigogne contour">
              <a:extLst>
                <a:ext uri="{FF2B5EF4-FFF2-40B4-BE49-F238E27FC236}">
                  <a16:creationId xmlns:a16="http://schemas.microsoft.com/office/drawing/2014/main" id="{6C514BFB-F981-4B92-B5F9-F76DD28727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836" y="1298406"/>
              <a:ext cx="1076022" cy="1076022"/>
            </a:xfrm>
            <a:prstGeom prst="rect">
              <a:avLst/>
            </a:prstGeom>
          </p:spPr>
        </p:pic>
        <p:pic>
          <p:nvPicPr>
            <p:cNvPr id="8" name="Graphique 7" descr="Eau avec un remplissage uni">
              <a:extLst>
                <a:ext uri="{FF2B5EF4-FFF2-40B4-BE49-F238E27FC236}">
                  <a16:creationId xmlns:a16="http://schemas.microsoft.com/office/drawing/2014/main" id="{2F03A1A1-0D20-4C88-B7B2-C041837AE44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6500" y="1155283"/>
              <a:ext cx="457200" cy="457200"/>
            </a:xfrm>
            <a:prstGeom prst="rect">
              <a:avLst/>
            </a:prstGeom>
          </p:spPr>
        </p:pic>
        <p:pic>
          <p:nvPicPr>
            <p:cNvPr id="9" name="Graphique 8" descr="Ordures avec un remplissage uni">
              <a:extLst>
                <a:ext uri="{FF2B5EF4-FFF2-40B4-BE49-F238E27FC236}">
                  <a16:creationId xmlns:a16="http://schemas.microsoft.com/office/drawing/2014/main" id="{8620B511-5F5B-4482-A4E4-23C844DE0FD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81299" y="2207926"/>
              <a:ext cx="457201" cy="457201"/>
            </a:xfrm>
            <a:prstGeom prst="rect">
              <a:avLst/>
            </a:prstGeom>
          </p:spPr>
        </p:pic>
      </p:grpSp>
      <p:grpSp>
        <p:nvGrpSpPr>
          <p:cNvPr id="11" name="Groupe 10">
            <a:extLst>
              <a:ext uri="{FF2B5EF4-FFF2-40B4-BE49-F238E27FC236}">
                <a16:creationId xmlns:a16="http://schemas.microsoft.com/office/drawing/2014/main" id="{46185619-2EBB-4FD0-8929-C4847C67D167}"/>
              </a:ext>
            </a:extLst>
          </p:cNvPr>
          <p:cNvGrpSpPr/>
          <p:nvPr/>
        </p:nvGrpSpPr>
        <p:grpSpPr>
          <a:xfrm>
            <a:off x="520101" y="2914482"/>
            <a:ext cx="2330873" cy="1414898"/>
            <a:chOff x="566836" y="1155283"/>
            <a:chExt cx="2833679" cy="1720116"/>
          </a:xfrm>
        </p:grpSpPr>
        <p:pic>
          <p:nvPicPr>
            <p:cNvPr id="12" name="Graphique 11" descr="Ville avec un remplissage uni">
              <a:extLst>
                <a:ext uri="{FF2B5EF4-FFF2-40B4-BE49-F238E27FC236}">
                  <a16:creationId xmlns:a16="http://schemas.microsoft.com/office/drawing/2014/main" id="{27B67147-DAA0-4EB1-90B1-9CC78AFBB0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71692" y="1408549"/>
              <a:ext cx="1466850" cy="1466850"/>
            </a:xfrm>
            <a:prstGeom prst="rect">
              <a:avLst/>
            </a:prstGeom>
          </p:spPr>
        </p:pic>
        <p:sp>
          <p:nvSpPr>
            <p:cNvPr id="13" name="Éclair 12">
              <a:extLst>
                <a:ext uri="{FF2B5EF4-FFF2-40B4-BE49-F238E27FC236}">
                  <a16:creationId xmlns:a16="http://schemas.microsoft.com/office/drawing/2014/main" id="{2D5EA319-3A2A-4BB2-B89E-603D651C66A8}"/>
                </a:ext>
              </a:extLst>
            </p:cNvPr>
            <p:cNvSpPr/>
            <p:nvPr/>
          </p:nvSpPr>
          <p:spPr>
            <a:xfrm flipH="1">
              <a:off x="2827768" y="1326618"/>
              <a:ext cx="572747" cy="427779"/>
            </a:xfrm>
            <a:prstGeom prst="lightningBol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4" name="Graphique 13" descr="Cigogne contour">
              <a:extLst>
                <a:ext uri="{FF2B5EF4-FFF2-40B4-BE49-F238E27FC236}">
                  <a16:creationId xmlns:a16="http://schemas.microsoft.com/office/drawing/2014/main" id="{7CD7FAEB-CCDE-4509-9410-604259B6D8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836" y="1298406"/>
              <a:ext cx="1076022" cy="1076022"/>
            </a:xfrm>
            <a:prstGeom prst="rect">
              <a:avLst/>
            </a:prstGeom>
          </p:spPr>
        </p:pic>
        <p:pic>
          <p:nvPicPr>
            <p:cNvPr id="15" name="Graphique 14" descr="Eau avec un remplissage uni">
              <a:extLst>
                <a:ext uri="{FF2B5EF4-FFF2-40B4-BE49-F238E27FC236}">
                  <a16:creationId xmlns:a16="http://schemas.microsoft.com/office/drawing/2014/main" id="{5BCA5CEB-A56A-4833-B4A4-50EA33384ED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6500" y="1155283"/>
              <a:ext cx="457200" cy="457200"/>
            </a:xfrm>
            <a:prstGeom prst="rect">
              <a:avLst/>
            </a:prstGeom>
          </p:spPr>
        </p:pic>
        <p:pic>
          <p:nvPicPr>
            <p:cNvPr id="16" name="Graphique 15" descr="Ordures avec un remplissage uni">
              <a:extLst>
                <a:ext uri="{FF2B5EF4-FFF2-40B4-BE49-F238E27FC236}">
                  <a16:creationId xmlns:a16="http://schemas.microsoft.com/office/drawing/2014/main" id="{A9225C45-4BF2-427A-9400-1F5A0E3CB13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81299" y="2207926"/>
              <a:ext cx="457201" cy="457201"/>
            </a:xfrm>
            <a:prstGeom prst="rect">
              <a:avLst/>
            </a:prstGeom>
          </p:spPr>
        </p:pic>
      </p:grpSp>
      <p:grpSp>
        <p:nvGrpSpPr>
          <p:cNvPr id="17" name="Groupe 16">
            <a:extLst>
              <a:ext uri="{FF2B5EF4-FFF2-40B4-BE49-F238E27FC236}">
                <a16:creationId xmlns:a16="http://schemas.microsoft.com/office/drawing/2014/main" id="{0C05BACA-AED3-4695-BE15-475F030103B0}"/>
              </a:ext>
            </a:extLst>
          </p:cNvPr>
          <p:cNvGrpSpPr/>
          <p:nvPr/>
        </p:nvGrpSpPr>
        <p:grpSpPr>
          <a:xfrm>
            <a:off x="548134" y="4562224"/>
            <a:ext cx="2330873" cy="1414898"/>
            <a:chOff x="566836" y="1155283"/>
            <a:chExt cx="2833679" cy="1720116"/>
          </a:xfrm>
        </p:grpSpPr>
        <p:pic>
          <p:nvPicPr>
            <p:cNvPr id="18" name="Graphique 17" descr="Ville avec un remplissage uni">
              <a:extLst>
                <a:ext uri="{FF2B5EF4-FFF2-40B4-BE49-F238E27FC236}">
                  <a16:creationId xmlns:a16="http://schemas.microsoft.com/office/drawing/2014/main" id="{F31E6173-4D7F-42B5-9C18-C14EA05058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71692" y="1408549"/>
              <a:ext cx="1466850" cy="1466850"/>
            </a:xfrm>
            <a:prstGeom prst="rect">
              <a:avLst/>
            </a:prstGeom>
          </p:spPr>
        </p:pic>
        <p:sp>
          <p:nvSpPr>
            <p:cNvPr id="19" name="Éclair 18">
              <a:extLst>
                <a:ext uri="{FF2B5EF4-FFF2-40B4-BE49-F238E27FC236}">
                  <a16:creationId xmlns:a16="http://schemas.microsoft.com/office/drawing/2014/main" id="{3860EC70-5112-458C-8948-FA9C068836BC}"/>
                </a:ext>
              </a:extLst>
            </p:cNvPr>
            <p:cNvSpPr/>
            <p:nvPr/>
          </p:nvSpPr>
          <p:spPr>
            <a:xfrm flipH="1">
              <a:off x="2827768" y="1326618"/>
              <a:ext cx="572747" cy="427779"/>
            </a:xfrm>
            <a:prstGeom prst="lightningBol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Graphique 19" descr="Cigogne contour">
              <a:extLst>
                <a:ext uri="{FF2B5EF4-FFF2-40B4-BE49-F238E27FC236}">
                  <a16:creationId xmlns:a16="http://schemas.microsoft.com/office/drawing/2014/main" id="{4653D3C8-79C7-48C0-9DC0-E48E95F103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836" y="1298406"/>
              <a:ext cx="1076022" cy="1076022"/>
            </a:xfrm>
            <a:prstGeom prst="rect">
              <a:avLst/>
            </a:prstGeom>
          </p:spPr>
        </p:pic>
        <p:pic>
          <p:nvPicPr>
            <p:cNvPr id="21" name="Graphique 20" descr="Eau avec un remplissage uni">
              <a:extLst>
                <a:ext uri="{FF2B5EF4-FFF2-40B4-BE49-F238E27FC236}">
                  <a16:creationId xmlns:a16="http://schemas.microsoft.com/office/drawing/2014/main" id="{FF2BD3F1-7E03-4ABF-A594-484E625EEE4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76500" y="1155283"/>
              <a:ext cx="457200" cy="457200"/>
            </a:xfrm>
            <a:prstGeom prst="rect">
              <a:avLst/>
            </a:prstGeom>
          </p:spPr>
        </p:pic>
        <p:pic>
          <p:nvPicPr>
            <p:cNvPr id="22" name="Graphique 21" descr="Ordures avec un remplissage uni">
              <a:extLst>
                <a:ext uri="{FF2B5EF4-FFF2-40B4-BE49-F238E27FC236}">
                  <a16:creationId xmlns:a16="http://schemas.microsoft.com/office/drawing/2014/main" id="{79ACAA11-8EC1-4B48-92E1-A2020750BB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81299" y="2207926"/>
              <a:ext cx="457201" cy="457201"/>
            </a:xfrm>
            <a:prstGeom prst="rect">
              <a:avLst/>
            </a:prstGeom>
          </p:spPr>
        </p:pic>
      </p:grpSp>
      <p:grpSp>
        <p:nvGrpSpPr>
          <p:cNvPr id="24" name="Groupe 23">
            <a:extLst>
              <a:ext uri="{FF2B5EF4-FFF2-40B4-BE49-F238E27FC236}">
                <a16:creationId xmlns:a16="http://schemas.microsoft.com/office/drawing/2014/main" id="{3228C1B7-627F-4BBD-9407-F3CF6CB3011D}"/>
              </a:ext>
            </a:extLst>
          </p:cNvPr>
          <p:cNvGrpSpPr/>
          <p:nvPr/>
        </p:nvGrpSpPr>
        <p:grpSpPr>
          <a:xfrm>
            <a:off x="6205637" y="1803319"/>
            <a:ext cx="2330873" cy="1414898"/>
            <a:chOff x="566836" y="1155283"/>
            <a:chExt cx="2833679" cy="1720116"/>
          </a:xfrm>
        </p:grpSpPr>
        <p:pic>
          <p:nvPicPr>
            <p:cNvPr id="25" name="Graphique 24" descr="Ville avec un remplissage uni">
              <a:extLst>
                <a:ext uri="{FF2B5EF4-FFF2-40B4-BE49-F238E27FC236}">
                  <a16:creationId xmlns:a16="http://schemas.microsoft.com/office/drawing/2014/main" id="{DFDDB395-56C6-4068-A56D-3F30F3CB25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71692" y="1408549"/>
              <a:ext cx="1466850" cy="1466850"/>
            </a:xfrm>
            <a:prstGeom prst="rect">
              <a:avLst/>
            </a:prstGeom>
          </p:spPr>
        </p:pic>
        <p:sp>
          <p:nvSpPr>
            <p:cNvPr id="26" name="Éclair 25">
              <a:extLst>
                <a:ext uri="{FF2B5EF4-FFF2-40B4-BE49-F238E27FC236}">
                  <a16:creationId xmlns:a16="http://schemas.microsoft.com/office/drawing/2014/main" id="{3EE84E1C-50D9-4C59-A5C1-E74D8D4FA363}"/>
                </a:ext>
              </a:extLst>
            </p:cNvPr>
            <p:cNvSpPr/>
            <p:nvPr/>
          </p:nvSpPr>
          <p:spPr>
            <a:xfrm flipH="1">
              <a:off x="2827768" y="1326618"/>
              <a:ext cx="572747" cy="427779"/>
            </a:xfrm>
            <a:prstGeom prst="lightningBol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Graphique 26" descr="Cigogne contour">
              <a:extLst>
                <a:ext uri="{FF2B5EF4-FFF2-40B4-BE49-F238E27FC236}">
                  <a16:creationId xmlns:a16="http://schemas.microsoft.com/office/drawing/2014/main" id="{ACB0BCED-0204-49E9-AAB2-A10632FA4E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836" y="1298406"/>
              <a:ext cx="1076022" cy="1076022"/>
            </a:xfrm>
            <a:prstGeom prst="rect">
              <a:avLst/>
            </a:prstGeom>
          </p:spPr>
        </p:pic>
        <p:pic>
          <p:nvPicPr>
            <p:cNvPr id="28" name="Graphique 27" descr="Eau avec un remplissage uni">
              <a:extLst>
                <a:ext uri="{FF2B5EF4-FFF2-40B4-BE49-F238E27FC236}">
                  <a16:creationId xmlns:a16="http://schemas.microsoft.com/office/drawing/2014/main" id="{D9229174-3B4D-4C2C-A214-492E4D276C2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6500" y="1155283"/>
              <a:ext cx="457200" cy="457200"/>
            </a:xfrm>
            <a:prstGeom prst="rect">
              <a:avLst/>
            </a:prstGeom>
          </p:spPr>
        </p:pic>
        <p:pic>
          <p:nvPicPr>
            <p:cNvPr id="29" name="Graphique 28" descr="Ordures avec un remplissage uni">
              <a:extLst>
                <a:ext uri="{FF2B5EF4-FFF2-40B4-BE49-F238E27FC236}">
                  <a16:creationId xmlns:a16="http://schemas.microsoft.com/office/drawing/2014/main" id="{FC26EE3B-B5D5-4529-8047-39CF72218B9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781299" y="2207926"/>
              <a:ext cx="457201" cy="457201"/>
            </a:xfrm>
            <a:prstGeom prst="rect">
              <a:avLst/>
            </a:prstGeom>
          </p:spPr>
        </p:pic>
      </p:grpSp>
      <p:grpSp>
        <p:nvGrpSpPr>
          <p:cNvPr id="30" name="Groupe 29">
            <a:extLst>
              <a:ext uri="{FF2B5EF4-FFF2-40B4-BE49-F238E27FC236}">
                <a16:creationId xmlns:a16="http://schemas.microsoft.com/office/drawing/2014/main" id="{CB0727A5-8CE6-46B6-BDD1-9D7BEC180351}"/>
              </a:ext>
            </a:extLst>
          </p:cNvPr>
          <p:cNvGrpSpPr/>
          <p:nvPr/>
        </p:nvGrpSpPr>
        <p:grpSpPr>
          <a:xfrm>
            <a:off x="6205637" y="3509702"/>
            <a:ext cx="2330873" cy="1414898"/>
            <a:chOff x="566836" y="1155283"/>
            <a:chExt cx="2833679" cy="1720116"/>
          </a:xfrm>
        </p:grpSpPr>
        <p:pic>
          <p:nvPicPr>
            <p:cNvPr id="31" name="Graphique 30" descr="Ville avec un remplissage uni">
              <a:extLst>
                <a:ext uri="{FF2B5EF4-FFF2-40B4-BE49-F238E27FC236}">
                  <a16:creationId xmlns:a16="http://schemas.microsoft.com/office/drawing/2014/main" id="{C499001B-D26E-4AF6-8896-204EA26A6C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71692" y="1408549"/>
              <a:ext cx="1466850" cy="1466850"/>
            </a:xfrm>
            <a:prstGeom prst="rect">
              <a:avLst/>
            </a:prstGeom>
          </p:spPr>
        </p:pic>
        <p:sp>
          <p:nvSpPr>
            <p:cNvPr id="32" name="Éclair 31">
              <a:extLst>
                <a:ext uri="{FF2B5EF4-FFF2-40B4-BE49-F238E27FC236}">
                  <a16:creationId xmlns:a16="http://schemas.microsoft.com/office/drawing/2014/main" id="{7520B60F-0A02-464B-A022-5CF351110922}"/>
                </a:ext>
              </a:extLst>
            </p:cNvPr>
            <p:cNvSpPr/>
            <p:nvPr/>
          </p:nvSpPr>
          <p:spPr>
            <a:xfrm flipH="1">
              <a:off x="2827768" y="1326618"/>
              <a:ext cx="572747" cy="427779"/>
            </a:xfrm>
            <a:prstGeom prst="lightningBol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Graphique 32" descr="Cigogne contour">
              <a:extLst>
                <a:ext uri="{FF2B5EF4-FFF2-40B4-BE49-F238E27FC236}">
                  <a16:creationId xmlns:a16="http://schemas.microsoft.com/office/drawing/2014/main" id="{56D2398D-6F63-44EF-AAAE-0DE63501B9E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6836" y="1298406"/>
              <a:ext cx="1076022" cy="1076022"/>
            </a:xfrm>
            <a:prstGeom prst="rect">
              <a:avLst/>
            </a:prstGeom>
          </p:spPr>
        </p:pic>
        <p:pic>
          <p:nvPicPr>
            <p:cNvPr id="34" name="Graphique 33" descr="Eau avec un remplissage uni">
              <a:extLst>
                <a:ext uri="{FF2B5EF4-FFF2-40B4-BE49-F238E27FC236}">
                  <a16:creationId xmlns:a16="http://schemas.microsoft.com/office/drawing/2014/main" id="{91D7C6CB-4A7A-4D8C-BB28-6527557C916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6500" y="1155283"/>
              <a:ext cx="457200" cy="457200"/>
            </a:xfrm>
            <a:prstGeom prst="rect">
              <a:avLst/>
            </a:prstGeom>
          </p:spPr>
        </p:pic>
        <p:pic>
          <p:nvPicPr>
            <p:cNvPr id="35" name="Graphique 34" descr="Ordures avec un remplissage uni">
              <a:extLst>
                <a:ext uri="{FF2B5EF4-FFF2-40B4-BE49-F238E27FC236}">
                  <a16:creationId xmlns:a16="http://schemas.microsoft.com/office/drawing/2014/main" id="{551FF636-E37F-46BB-A72A-DCF9F5B91EB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81299" y="2207926"/>
              <a:ext cx="457201" cy="457201"/>
            </a:xfrm>
            <a:prstGeom prst="rect">
              <a:avLst/>
            </a:prstGeom>
          </p:spPr>
        </p:pic>
      </p:grpSp>
      <p:sp>
        <p:nvSpPr>
          <p:cNvPr id="36" name="ZoneTexte 35">
            <a:extLst>
              <a:ext uri="{FF2B5EF4-FFF2-40B4-BE49-F238E27FC236}">
                <a16:creationId xmlns:a16="http://schemas.microsoft.com/office/drawing/2014/main" id="{418EACB4-BB53-4D28-9CCE-292FCA6F99FC}"/>
              </a:ext>
            </a:extLst>
          </p:cNvPr>
          <p:cNvSpPr txBox="1"/>
          <p:nvPr/>
        </p:nvSpPr>
        <p:spPr>
          <a:xfrm>
            <a:off x="2971914" y="1287138"/>
            <a:ext cx="3089254" cy="1200329"/>
          </a:xfrm>
          <a:prstGeom prst="rect">
            <a:avLst/>
          </a:prstGeom>
          <a:noFill/>
        </p:spPr>
        <p:txBody>
          <a:bodyPr wrap="square">
            <a:spAutoFit/>
          </a:bodyPr>
          <a:lstStyle/>
          <a:p>
            <a:r>
              <a:rPr lang="fr-FR" b="1">
                <a:solidFill>
                  <a:schemeClr val="tx1"/>
                </a:solidFill>
                <a:cs typeface="Calibri"/>
              </a:rPr>
              <a:t>Produits de construction</a:t>
            </a:r>
          </a:p>
          <a:p>
            <a:r>
              <a:rPr lang="fr-FR" i="1">
                <a:cs typeface="Calibri"/>
              </a:rPr>
              <a:t>(ex : performance énergétique de l’enveloppe, matériaux de construction) </a:t>
            </a:r>
            <a:endParaRPr lang="fr-FR" i="1"/>
          </a:p>
        </p:txBody>
      </p:sp>
      <p:sp>
        <p:nvSpPr>
          <p:cNvPr id="37" name="ZoneTexte 36">
            <a:extLst>
              <a:ext uri="{FF2B5EF4-FFF2-40B4-BE49-F238E27FC236}">
                <a16:creationId xmlns:a16="http://schemas.microsoft.com/office/drawing/2014/main" id="{3E124DE3-0945-4E3A-8A55-1233D94248BF}"/>
              </a:ext>
            </a:extLst>
          </p:cNvPr>
          <p:cNvSpPr txBox="1"/>
          <p:nvPr/>
        </p:nvSpPr>
        <p:spPr>
          <a:xfrm>
            <a:off x="3006747" y="3033552"/>
            <a:ext cx="3089253" cy="1200329"/>
          </a:xfrm>
          <a:prstGeom prst="rect">
            <a:avLst/>
          </a:prstGeom>
          <a:noFill/>
        </p:spPr>
        <p:txBody>
          <a:bodyPr wrap="square">
            <a:spAutoFit/>
          </a:bodyPr>
          <a:lstStyle/>
          <a:p>
            <a:r>
              <a:rPr lang="fr-FR" b="1" dirty="0">
                <a:solidFill>
                  <a:schemeClr val="tx1"/>
                </a:solidFill>
                <a:cs typeface="Calibri"/>
              </a:rPr>
              <a:t>Systèmes énergétiques</a:t>
            </a:r>
          </a:p>
          <a:p>
            <a:r>
              <a:rPr lang="fr-FR" i="1" dirty="0">
                <a:cs typeface="Calibri"/>
              </a:rPr>
              <a:t>(ex : vecteur énergétique, système collectif, production photovoltaïque)</a:t>
            </a:r>
            <a:endParaRPr lang="fr-FR" i="1" dirty="0"/>
          </a:p>
        </p:txBody>
      </p:sp>
      <p:sp>
        <p:nvSpPr>
          <p:cNvPr id="38" name="ZoneTexte 37">
            <a:extLst>
              <a:ext uri="{FF2B5EF4-FFF2-40B4-BE49-F238E27FC236}">
                <a16:creationId xmlns:a16="http://schemas.microsoft.com/office/drawing/2014/main" id="{A7A6CFFF-FAF1-4621-B863-44B81D604520}"/>
              </a:ext>
            </a:extLst>
          </p:cNvPr>
          <p:cNvSpPr txBox="1"/>
          <p:nvPr/>
        </p:nvSpPr>
        <p:spPr>
          <a:xfrm>
            <a:off x="3078794" y="4698979"/>
            <a:ext cx="2988688" cy="1200329"/>
          </a:xfrm>
          <a:prstGeom prst="rect">
            <a:avLst/>
          </a:prstGeom>
          <a:noFill/>
        </p:spPr>
        <p:txBody>
          <a:bodyPr wrap="square">
            <a:spAutoFit/>
          </a:bodyPr>
          <a:lstStyle/>
          <a:p>
            <a:r>
              <a:rPr lang="fr-FR" b="1">
                <a:solidFill>
                  <a:schemeClr val="tx1"/>
                </a:solidFill>
                <a:cs typeface="Calibri"/>
              </a:rPr>
              <a:t>Eaux</a:t>
            </a:r>
          </a:p>
          <a:p>
            <a:r>
              <a:rPr lang="fr-FR" i="1">
                <a:cs typeface="Calibri"/>
              </a:rPr>
              <a:t>(ex : mode de traitement des eaux usées, système de récupération d’eau de pluie)</a:t>
            </a:r>
            <a:endParaRPr lang="fr-FR" i="1"/>
          </a:p>
        </p:txBody>
      </p:sp>
      <p:sp>
        <p:nvSpPr>
          <p:cNvPr id="39" name="ZoneTexte 38">
            <a:extLst>
              <a:ext uri="{FF2B5EF4-FFF2-40B4-BE49-F238E27FC236}">
                <a16:creationId xmlns:a16="http://schemas.microsoft.com/office/drawing/2014/main" id="{33E8B2AD-B078-4690-8F63-5070B97E1BED}"/>
              </a:ext>
            </a:extLst>
          </p:cNvPr>
          <p:cNvSpPr txBox="1"/>
          <p:nvPr/>
        </p:nvSpPr>
        <p:spPr>
          <a:xfrm>
            <a:off x="8775384" y="1695944"/>
            <a:ext cx="2776809" cy="1200329"/>
          </a:xfrm>
          <a:prstGeom prst="rect">
            <a:avLst/>
          </a:prstGeom>
          <a:noFill/>
        </p:spPr>
        <p:txBody>
          <a:bodyPr wrap="square">
            <a:spAutoFit/>
          </a:bodyPr>
          <a:lstStyle/>
          <a:p>
            <a:r>
              <a:rPr lang="fr-FR" b="1" dirty="0">
                <a:solidFill>
                  <a:schemeClr val="tx1"/>
                </a:solidFill>
                <a:cs typeface="Calibri"/>
              </a:rPr>
              <a:t>Déchets</a:t>
            </a:r>
          </a:p>
          <a:p>
            <a:r>
              <a:rPr lang="fr-FR" i="1" dirty="0">
                <a:cs typeface="Calibri"/>
              </a:rPr>
              <a:t>(ex : mode de collecte des déchets, valorisation des déchets)</a:t>
            </a:r>
            <a:endParaRPr lang="fr-FR" i="1" dirty="0"/>
          </a:p>
        </p:txBody>
      </p:sp>
      <p:sp>
        <p:nvSpPr>
          <p:cNvPr id="40" name="ZoneTexte 39">
            <a:extLst>
              <a:ext uri="{FF2B5EF4-FFF2-40B4-BE49-F238E27FC236}">
                <a16:creationId xmlns:a16="http://schemas.microsoft.com/office/drawing/2014/main" id="{E20F15BF-22DD-4AA7-9026-259847A76662}"/>
              </a:ext>
            </a:extLst>
          </p:cNvPr>
          <p:cNvSpPr txBox="1"/>
          <p:nvPr/>
        </p:nvSpPr>
        <p:spPr>
          <a:xfrm>
            <a:off x="8759974" y="3407289"/>
            <a:ext cx="2776809" cy="1754326"/>
          </a:xfrm>
          <a:prstGeom prst="rect">
            <a:avLst/>
          </a:prstGeom>
          <a:noFill/>
        </p:spPr>
        <p:txBody>
          <a:bodyPr wrap="square">
            <a:spAutoFit/>
          </a:bodyPr>
          <a:lstStyle/>
          <a:p>
            <a:r>
              <a:rPr lang="fr-FR" b="1" dirty="0">
                <a:solidFill>
                  <a:schemeClr val="tx1"/>
                </a:solidFill>
                <a:cs typeface="Calibri"/>
              </a:rPr>
              <a:t>Chantier</a:t>
            </a:r>
          </a:p>
          <a:p>
            <a:r>
              <a:rPr lang="fr-FR" i="1" dirty="0">
                <a:cs typeface="Calibri"/>
              </a:rPr>
              <a:t>(Gestion des terres de terrassement, mode de transport des terres de terrassement, changement d’affectation des sols..)</a:t>
            </a:r>
            <a:endParaRPr lang="fr-FR" i="1" dirty="0"/>
          </a:p>
        </p:txBody>
      </p:sp>
    </p:spTree>
    <p:extLst>
      <p:ext uri="{BB962C8B-B14F-4D97-AF65-F5344CB8AC3E}">
        <p14:creationId xmlns:p14="http://schemas.microsoft.com/office/powerpoint/2010/main" val="251687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A7DAA-E723-4BC7-ADAB-121B6E9E4933}"/>
              </a:ext>
            </a:extLst>
          </p:cNvPr>
          <p:cNvSpPr>
            <a:spLocks noGrp="1"/>
          </p:cNvSpPr>
          <p:nvPr>
            <p:ph type="title"/>
          </p:nvPr>
        </p:nvSpPr>
        <p:spPr>
          <a:xfrm>
            <a:off x="1060253" y="2813064"/>
            <a:ext cx="9828472" cy="1231871"/>
          </a:xfrm>
        </p:spPr>
        <p:txBody>
          <a:bodyPr/>
          <a:lstStyle/>
          <a:p>
            <a:r>
              <a:rPr lang="fr-FR" sz="4000" dirty="0"/>
              <a:t>Tâche 2 :</a:t>
            </a:r>
            <a:br>
              <a:rPr lang="fr-FR" sz="4000" dirty="0"/>
            </a:br>
            <a:r>
              <a:rPr lang="fr-FR" sz="2800" b="0" dirty="0"/>
              <a:t>Collecte, traitement et analyse des données disponibles </a:t>
            </a:r>
          </a:p>
        </p:txBody>
      </p:sp>
      <p:sp>
        <p:nvSpPr>
          <p:cNvPr id="4" name="Text Placeholder 3">
            <a:extLst>
              <a:ext uri="{FF2B5EF4-FFF2-40B4-BE49-F238E27FC236}">
                <a16:creationId xmlns:a16="http://schemas.microsoft.com/office/drawing/2014/main" id="{30FFC05D-A956-44C9-BC2F-5964BA407059}"/>
              </a:ext>
            </a:extLst>
          </p:cNvPr>
          <p:cNvSpPr>
            <a:spLocks noGrp="1"/>
          </p:cNvSpPr>
          <p:nvPr>
            <p:ph type="body" sz="quarter" idx="10"/>
          </p:nvPr>
        </p:nvSpPr>
        <p:spPr/>
        <p:txBody>
          <a:bodyPr/>
          <a:lstStyle/>
          <a:p>
            <a:pPr algn="l"/>
            <a:r>
              <a:rPr lang="fr-FR"/>
              <a:t>Rassembler et comprendre l’ensemble des données disponibles et leurs limites</a:t>
            </a:r>
          </a:p>
          <a:p>
            <a:pPr algn="l"/>
            <a:endParaRPr lang="fr-FR"/>
          </a:p>
          <a:p>
            <a:pPr algn="l"/>
            <a:br>
              <a:rPr lang="fr-FR"/>
            </a:br>
            <a:endParaRPr lang="fr-FR"/>
          </a:p>
        </p:txBody>
      </p:sp>
      <p:sp>
        <p:nvSpPr>
          <p:cNvPr id="5" name="Rectangle 4">
            <a:extLst>
              <a:ext uri="{FF2B5EF4-FFF2-40B4-BE49-F238E27FC236}">
                <a16:creationId xmlns:a16="http://schemas.microsoft.com/office/drawing/2014/main" id="{44542A7D-B70D-4EC2-BAFD-0BE45CB9DE43}"/>
              </a:ext>
            </a:extLst>
          </p:cNvPr>
          <p:cNvSpPr/>
          <p:nvPr/>
        </p:nvSpPr>
        <p:spPr>
          <a:xfrm>
            <a:off x="10019962" y="203458"/>
            <a:ext cx="1724997" cy="64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180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ème Office">
  <a:themeElements>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408239D4-A38B-4A55-AEA9-81B2DE2D27A9}" vid="{1D2F8A6F-E07B-450D-82D2-666F257631E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9e135a-479d-474e-b2ea-d86555bab89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E8CC132E632649A4415449AB88693C" ma:contentTypeVersion="12" ma:contentTypeDescription="Create a new document." ma:contentTypeScope="" ma:versionID="511a0c55f5f3cc717b65fc2fb6640ef9">
  <xsd:schema xmlns:xsd="http://www.w3.org/2001/XMLSchema" xmlns:xs="http://www.w3.org/2001/XMLSchema" xmlns:p="http://schemas.microsoft.com/office/2006/metadata/properties" xmlns:ns2="4d9e135a-479d-474e-b2ea-d86555bab897" targetNamespace="http://schemas.microsoft.com/office/2006/metadata/properties" ma:root="true" ma:fieldsID="ab76a462583d93ddec29089e6d5acde6" ns2:_="">
    <xsd:import namespace="4d9e135a-479d-474e-b2ea-d86555bab89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9e135a-479d-474e-b2ea-d86555bab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083176a-d13d-47e2-b7d3-828792fcfcb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54A2A6-7F2A-4EFB-A7E9-41CD99EDD543}">
  <ds:schemaRefs>
    <ds:schemaRef ds:uri="http://purl.org/dc/elements/1.1/"/>
    <ds:schemaRef ds:uri="http://schemas.openxmlformats.org/package/2006/metadata/core-properties"/>
    <ds:schemaRef ds:uri="http://purl.org/dc/dcmitype/"/>
    <ds:schemaRef ds:uri="http://schemas.microsoft.com/office/infopath/2007/PartnerControls"/>
    <ds:schemaRef ds:uri="066a1365-c4e7-4f37-9659-75ee5ef0c576"/>
    <ds:schemaRef ds:uri="http://schemas.microsoft.com/office/2006/metadata/properties"/>
    <ds:schemaRef ds:uri="http://schemas.microsoft.com/office/2006/documentManagement/types"/>
    <ds:schemaRef ds:uri="bc5db84c-0a7c-4453-bda3-46a1ce3cc553"/>
    <ds:schemaRef ds:uri="http://www.w3.org/XML/1998/namespace"/>
    <ds:schemaRef ds:uri="http://purl.org/dc/terms/"/>
    <ds:schemaRef ds:uri="4d9e135a-479d-474e-b2ea-d86555bab897"/>
  </ds:schemaRefs>
</ds:datastoreItem>
</file>

<file path=customXml/itemProps2.xml><?xml version="1.0" encoding="utf-8"?>
<ds:datastoreItem xmlns:ds="http://schemas.openxmlformats.org/officeDocument/2006/customXml" ds:itemID="{CD1EE19E-71BB-4A5A-BC2F-9EDE2C2C7330}">
  <ds:schemaRefs>
    <ds:schemaRef ds:uri="http://schemas.microsoft.com/sharepoint/v3/contenttype/forms"/>
  </ds:schemaRefs>
</ds:datastoreItem>
</file>

<file path=customXml/itemProps3.xml><?xml version="1.0" encoding="utf-8"?>
<ds:datastoreItem xmlns:ds="http://schemas.openxmlformats.org/officeDocument/2006/customXml" ds:itemID="{2899CF25-3A3A-4EFD-9240-C43C15D65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9e135a-479d-474e-b2ea-d86555bab8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11066</TotalTime>
  <Words>4155</Words>
  <Application>Microsoft Office PowerPoint</Application>
  <PresentationFormat>Grand écran</PresentationFormat>
  <Paragraphs>595</Paragraphs>
  <Slides>46</Slides>
  <Notes>21</Notes>
  <HiddenSlides>1</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46</vt:i4>
      </vt:variant>
    </vt:vector>
  </HeadingPairs>
  <TitlesOfParts>
    <vt:vector size="57" baseType="lpstr">
      <vt:lpstr>-apple-system</vt:lpstr>
      <vt:lpstr>Arial</vt:lpstr>
      <vt:lpstr>Arial,Sans-Serif</vt:lpstr>
      <vt:lpstr>Calibri</vt:lpstr>
      <vt:lpstr>Calibri Light</vt:lpstr>
      <vt:lpstr>Courier New</vt:lpstr>
      <vt:lpstr>MS Reference Sans Serif</vt:lpstr>
      <vt:lpstr>roboto</vt:lpstr>
      <vt:lpstr>Verdana</vt:lpstr>
      <vt:lpstr>Wingdings</vt:lpstr>
      <vt:lpstr>1_Thème Office</vt:lpstr>
      <vt:lpstr>Aménagement neuf de l’ écoquartier "Les Prairies du Canal" à lllkirch Graffenstaden - SERS|  Opération pilote Quartier Energie Carbone  Partenariat R&amp;D</vt:lpstr>
      <vt:lpstr>Approche méthodologique</vt:lpstr>
      <vt:lpstr>Définitions</vt:lpstr>
      <vt:lpstr>Principales hypothèses du quartier de référence (fixées par la méthode quartier Energie Carbone)</vt:lpstr>
      <vt:lpstr>Principales hypothèses du quartier de référence (fixées par la méthode quartier Energie Carbone)</vt:lpstr>
      <vt:lpstr>Tâche 1 :  Co-construction des objectifs d’évaluation et des scénarios de conception alternatifs </vt:lpstr>
      <vt:lpstr>Évaluation environnementale avec la méthode Quartier E+C-</vt:lpstr>
      <vt:lpstr>Définition des variantes</vt:lpstr>
      <vt:lpstr>Tâche 2 : Collecte, traitement et analyse des données disponibles </vt:lpstr>
      <vt:lpstr>Principales sources de données d'entrée utilisées</vt:lpstr>
      <vt:lpstr>Les données d’entrée du modèle</vt:lpstr>
      <vt:lpstr>Plan masse du quartier – Périmètre et bâtiments (données d’initialisation)</vt:lpstr>
      <vt:lpstr>Plan masse du quartier – Espaces extérieurs linéaires et surfaciques (données d’initialisation)</vt:lpstr>
      <vt:lpstr>Plan masse du quartier – Périmètre et bâtiments (données d’initialisation)</vt:lpstr>
      <vt:lpstr>Répartition par types de logements – détails méthodologie</vt:lpstr>
      <vt:lpstr>Plan masse du quartier – Bâtiments (données d’initialisation)</vt:lpstr>
      <vt:lpstr>Plan masse du quartier – Bâtiments (données d’initialisation)</vt:lpstr>
      <vt:lpstr>Plan masse du quartier – Bâtiments (données d’initialisation, d’orientation et spécification)</vt:lpstr>
      <vt:lpstr>Présentation PowerPoint</vt:lpstr>
      <vt:lpstr>Quartier de base – Quartier et espaces extérieurs (données d’orientation et spécification)</vt:lpstr>
      <vt:lpstr>Tâche 3 :  Modélisation et simulation du quartier de base </vt:lpstr>
      <vt:lpstr>Enjeux du quartier – Les Prairies du Canal Émissions annuelles de CO2e du quartier BASE</vt:lpstr>
      <vt:lpstr>Enjeux du quartier – Les Prairies du Canal Émissions annuelles de CO2e du quartier BASE</vt:lpstr>
      <vt:lpstr>Enjeux du quartier – Les Prairies du Canal Émissions annuelles de CO2e du quartier BASE</vt:lpstr>
      <vt:lpstr>Enjeux du quartier – Les Prairies du Canal Émissions annuelles de CO2e du quartier BASE</vt:lpstr>
      <vt:lpstr>Enjeux du quartier – Les Prairies du Canal Émissions annuelles de CO2e du quartier BASE</vt:lpstr>
      <vt:lpstr>Enjeux du quartier – Les Prairies du Canal Émissions annuelles de CO2e du quartier BASE</vt:lpstr>
      <vt:lpstr>Enjeux du quartier – Les Prairies du Canal Émissions annuelles de CO2e du quartier BASE</vt:lpstr>
      <vt:lpstr>Enjeux du quartier – Les Prairies du Canal Émissions annuelles de CO2e du quartier BASE</vt:lpstr>
      <vt:lpstr>Enjeux du quartier – Les Prairies du Canal Émissions annuelles de CO2e du quartier BASE</vt:lpstr>
      <vt:lpstr>Quartier de base - Diagramme de Shapley sur les émissions de CO2 (hors mobilité)</vt:lpstr>
      <vt:lpstr>Tâches 4 et 5 :  Modélisation et simulation des scénarios alternatifs | Traitement et interprétation des résultats des simulations </vt:lpstr>
      <vt:lpstr>Variante – Émissions annuelles de CO2e de la variante</vt:lpstr>
      <vt:lpstr>Variante – Comparaison avec la référence des émissions annuelles de CO2 </vt:lpstr>
      <vt:lpstr>Variante – Comparaison avec la référence des émissions annuelles de CO2 </vt:lpstr>
      <vt:lpstr>Variante – Comparaison avec la référence des émissions annuelles de CO2 </vt:lpstr>
      <vt:lpstr>Variante – Comparaison avec la référence des émissions annuelles de CO2 </vt:lpstr>
      <vt:lpstr>Variante – Comparaison avec la référence des émissions annuelles de CO2 </vt:lpstr>
      <vt:lpstr>Variante – Comparaison avec la référence des émissions annuelles de CO2 </vt:lpstr>
      <vt:lpstr>Variante – Comparaison avec la référence des émissions annuelles de CO2 </vt:lpstr>
      <vt:lpstr>Enjeux du quartier – Les Prairies du Canal Émissions annuelles de CO2e de la variante</vt:lpstr>
      <vt:lpstr>Variante – Comparaison avec la référence des émissions annuelles de CO2 </vt:lpstr>
      <vt:lpstr>Variante- Diagramme de Shapley sur les émissions de CO2 (hors mobilité)</vt:lpstr>
      <vt:lpstr>Conclusion</vt:lpstr>
      <vt:lpstr>Synthèse</vt:lpstr>
      <vt:lpstr>Pour plus d’informations vous pouvez contacter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 morgane frapin</dc:creator>
  <cp:lastModifiedBy>BRACHET Aline</cp:lastModifiedBy>
  <cp:revision>13</cp:revision>
  <cp:lastPrinted>2018-10-08T16:42:27Z</cp:lastPrinted>
  <dcterms:created xsi:type="dcterms:W3CDTF">2020-10-19T17:50:04Z</dcterms:created>
  <dcterms:modified xsi:type="dcterms:W3CDTF">2023-02-22T15:22:55Z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0x01010007E8CC132E632649A4415449AB88693C</vt:lpwstr>
  </property>
  <property fmtid="{D5CDD505-2E9C-101B-9397-08002B2CF9AE}" pid="3" name="MediaServiceImageTags">
    <vt:lpwstr/>
  </property>
</Properties>
</file>