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fr-FR">
              <a:solidFill>
                <a:srgbClr val="0A00B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fr-FR">
              <a:solidFill>
                <a:srgbClr val="0A00B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1E77192-E0AD-F248-AC4C-85ADABB31B2A}" type="slidenum">
              <a:rPr lang="fr-FR" smtClean="0">
                <a:solidFill>
                  <a:srgbClr val="0A00BE"/>
                </a:solidFill>
              </a:rPr>
              <a:pPr defTabSz="457200"/>
              <a:t>‹N°›</a:t>
            </a:fld>
            <a:endParaRPr lang="fr-FR">
              <a:solidFill>
                <a:srgbClr val="0A00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6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Cliquez et modifiez le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0" y="1739900"/>
            <a:ext cx="10972800" cy="4305300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8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3600" y="274638"/>
            <a:ext cx="10617200" cy="1143000"/>
          </a:xfrm>
        </p:spPr>
        <p:txBody>
          <a:bodyPr anchor="t">
            <a:normAutofit/>
          </a:bodyPr>
          <a:lstStyle>
            <a:lvl1pPr algn="l">
              <a:defRPr sz="3500" b="1"/>
            </a:lvl1pPr>
          </a:lstStyle>
          <a:p>
            <a:r>
              <a:rPr lang="fr-FR" dirty="0"/>
              <a:t>Cliquez et modifiez le titre</a:t>
            </a:r>
            <a:endParaRPr lang="en-GB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0"/>
          </p:nvPr>
        </p:nvSpPr>
        <p:spPr>
          <a:xfrm>
            <a:off x="897467" y="2095500"/>
            <a:ext cx="5571067" cy="3403600"/>
          </a:xfrm>
        </p:spPr>
        <p:txBody>
          <a:bodyPr>
            <a:normAutofit/>
          </a:bodyPr>
          <a:lstStyle>
            <a:lvl1pPr>
              <a:defRPr sz="25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1"/>
          </p:nvPr>
        </p:nvSpPr>
        <p:spPr>
          <a:xfrm>
            <a:off x="7298267" y="2095500"/>
            <a:ext cx="4182533" cy="3403600"/>
          </a:xfrm>
        </p:spPr>
        <p:txBody>
          <a:bodyPr>
            <a:noAutofit/>
          </a:bodyPr>
          <a:lstStyle>
            <a:lvl1pPr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GB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880533" y="5708650"/>
            <a:ext cx="5588000" cy="323850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1987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0533" y="274638"/>
            <a:ext cx="10600267" cy="1143000"/>
          </a:xfrm>
        </p:spPr>
        <p:txBody>
          <a:bodyPr anchor="t">
            <a:normAutofit/>
          </a:bodyPr>
          <a:lstStyle>
            <a:lvl1pPr algn="l">
              <a:defRPr sz="3500" b="1"/>
            </a:lvl1pPr>
          </a:lstStyle>
          <a:p>
            <a:r>
              <a:rPr lang="fr-FR" dirty="0"/>
              <a:t>Cliquez et modifiez le titre</a:t>
            </a:r>
            <a:endParaRPr lang="en-GB" dirty="0"/>
          </a:p>
        </p:txBody>
      </p:sp>
      <p:sp>
        <p:nvSpPr>
          <p:cNvPr id="12" name="Espace réservé du texte 10"/>
          <p:cNvSpPr>
            <a:spLocks noGrp="1"/>
          </p:cNvSpPr>
          <p:nvPr>
            <p:ph type="body" sz="quarter" idx="12"/>
          </p:nvPr>
        </p:nvSpPr>
        <p:spPr>
          <a:xfrm>
            <a:off x="880534" y="2120900"/>
            <a:ext cx="10583333" cy="350520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5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24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3600" y="274638"/>
            <a:ext cx="10617200" cy="1143000"/>
          </a:xfrm>
        </p:spPr>
        <p:txBody>
          <a:bodyPr anchor="t">
            <a:normAutofit/>
          </a:bodyPr>
          <a:lstStyle>
            <a:lvl1pPr algn="l">
              <a:defRPr sz="3500" b="1"/>
            </a:lvl1pPr>
          </a:lstStyle>
          <a:p>
            <a:r>
              <a:rPr lang="fr-FR" dirty="0"/>
              <a:t>Cliquez et modifiez le titre</a:t>
            </a:r>
            <a:endParaRPr lang="en-GB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1"/>
          </p:nvPr>
        </p:nvSpPr>
        <p:spPr>
          <a:xfrm>
            <a:off x="7298267" y="2095500"/>
            <a:ext cx="4182533" cy="3937000"/>
          </a:xfrm>
        </p:spPr>
        <p:txBody>
          <a:bodyPr>
            <a:noAutofit/>
          </a:bodyPr>
          <a:lstStyle>
            <a:lvl1pPr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GB" dirty="0"/>
          </a:p>
        </p:txBody>
      </p:sp>
      <p:sp>
        <p:nvSpPr>
          <p:cNvPr id="12" name="Espace réservé du texte 10"/>
          <p:cNvSpPr>
            <a:spLocks noGrp="1"/>
          </p:cNvSpPr>
          <p:nvPr>
            <p:ph type="body" sz="quarter" idx="12"/>
          </p:nvPr>
        </p:nvSpPr>
        <p:spPr>
          <a:xfrm>
            <a:off x="863600" y="2095500"/>
            <a:ext cx="5740400" cy="3937001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5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40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17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22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fr-BE">
              <a:solidFill>
                <a:srgbClr val="0A00B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fr-BE">
              <a:solidFill>
                <a:srgbClr val="0A00B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A7E0140-0015-4E4C-BF53-41D88F8A19CF}" type="slidenum">
              <a:rPr lang="fr-BE" smtClean="0">
                <a:solidFill>
                  <a:srgbClr val="0A00BE"/>
                </a:solidFill>
              </a:rPr>
              <a:pPr defTabSz="457200"/>
              <a:t>‹N°›</a:t>
            </a:fld>
            <a:endParaRPr lang="fr-BE">
              <a:solidFill>
                <a:srgbClr val="0A00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2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Cliquez et modifiez le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grpSp>
        <p:nvGrpSpPr>
          <p:cNvPr id="4" name="Groupe 3"/>
          <p:cNvGrpSpPr/>
          <p:nvPr userDrawn="1"/>
        </p:nvGrpSpPr>
        <p:grpSpPr>
          <a:xfrm>
            <a:off x="7760909" y="6244814"/>
            <a:ext cx="4351729" cy="551329"/>
            <a:chOff x="5820681" y="6244813"/>
            <a:chExt cx="3263797" cy="551329"/>
          </a:xfrm>
        </p:grpSpPr>
        <p:pic>
          <p:nvPicPr>
            <p:cNvPr id="2050" name="Picture 2" descr="C:\Users\rama\Documents\GERT\tivoli\141113 PARBAM logo.jpg"/>
            <p:cNvPicPr>
              <a:picLocks noChangeAspect="1" noChangeArrowheads="1"/>
            </p:cNvPicPr>
            <p:nvPr userDrawn="1"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0681" y="6262206"/>
              <a:ext cx="1576335" cy="516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W:\Charte graphique\Logo\logo citydevbrussels\01\JPG\01 citydev logo.jpg"/>
            <p:cNvPicPr>
              <a:picLocks noChangeAspect="1" noChangeArrowheads="1"/>
            </p:cNvPicPr>
            <p:nvPr userDrawn="1"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5166" y="6244813"/>
              <a:ext cx="1739312" cy="551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4213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59917" y="176423"/>
            <a:ext cx="116205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4853" y="28574"/>
            <a:ext cx="8593148" cy="709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1" y="3016250"/>
            <a:ext cx="360384" cy="133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2581" y="141499"/>
            <a:ext cx="77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nl-BE" sz="3600" b="1" dirty="0">
                <a:solidFill>
                  <a:srgbClr val="E2007A"/>
                </a:solidFill>
                <a:latin typeface="Trebuchet MS"/>
              </a:rPr>
              <a:t>Water treatment: 0% waste</a:t>
            </a:r>
            <a:endParaRPr lang="en-US" sz="3600" b="1" dirty="0">
              <a:solidFill>
                <a:srgbClr val="E2007A"/>
              </a:solidFill>
              <a:latin typeface="Trebuchet MS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E0CADD03-01D9-4D06-BA1C-D5DEA6323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0754" y="734752"/>
            <a:ext cx="6008915" cy="545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60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theme/theme1.xml><?xml version="1.0" encoding="utf-8"?>
<a:theme xmlns:a="http://schemas.openxmlformats.org/drawingml/2006/main" name="main theme">
  <a:themeElements>
    <a:clrScheme name="CITYDEV">
      <a:dk1>
        <a:srgbClr val="0A00BE"/>
      </a:dk1>
      <a:lt1>
        <a:sysClr val="window" lastClr="FFFFFF"/>
      </a:lt1>
      <a:dk2>
        <a:srgbClr val="E2007A"/>
      </a:dk2>
      <a:lt2>
        <a:srgbClr val="949499"/>
      </a:lt2>
      <a:accent1>
        <a:srgbClr val="007CBF"/>
      </a:accent1>
      <a:accent2>
        <a:srgbClr val="E2001A"/>
      </a:accent2>
      <a:accent3>
        <a:srgbClr val="E2007A"/>
      </a:accent3>
      <a:accent4>
        <a:srgbClr val="AF0917"/>
      </a:accent4>
      <a:accent5>
        <a:srgbClr val="A5027D"/>
      </a:accent5>
      <a:accent6>
        <a:srgbClr val="57AB27"/>
      </a:accent6>
      <a:hlink>
        <a:srgbClr val="E2007A"/>
      </a:hlink>
      <a:folHlink>
        <a:srgbClr val="E2001A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main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Carrette Sandra</dc:creator>
  <cp:lastModifiedBy>Carrette Sandra</cp:lastModifiedBy>
  <cp:revision>2</cp:revision>
  <dcterms:created xsi:type="dcterms:W3CDTF">2019-06-21T15:16:44Z</dcterms:created>
  <dcterms:modified xsi:type="dcterms:W3CDTF">2019-06-21T15:22:59Z</dcterms:modified>
</cp:coreProperties>
</file>