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72" r:id="rId4"/>
    <p:sldId id="266" r:id="rId5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2092-67C8-4CEF-84A7-443BD301F6DE}" type="datetimeFigureOut">
              <a:rPr lang="fr-BE" smtClean="0"/>
              <a:t>18-05-18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2947-C7A9-42DD-82A9-65E332118F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64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2092-67C8-4CEF-84A7-443BD301F6DE}" type="datetimeFigureOut">
              <a:rPr lang="fr-BE" smtClean="0"/>
              <a:t>18-05-18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2947-C7A9-42DD-82A9-65E332118F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693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2092-67C8-4CEF-84A7-443BD301F6DE}" type="datetimeFigureOut">
              <a:rPr lang="fr-BE" smtClean="0"/>
              <a:t>18-05-18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2947-C7A9-42DD-82A9-65E332118F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79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2092-67C8-4CEF-84A7-443BD301F6DE}" type="datetimeFigureOut">
              <a:rPr lang="fr-BE" smtClean="0"/>
              <a:t>18-05-18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2947-C7A9-42DD-82A9-65E332118F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192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2092-67C8-4CEF-84A7-443BD301F6DE}" type="datetimeFigureOut">
              <a:rPr lang="fr-BE" smtClean="0"/>
              <a:t>18-05-18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2947-C7A9-42DD-82A9-65E332118F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193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2092-67C8-4CEF-84A7-443BD301F6DE}" type="datetimeFigureOut">
              <a:rPr lang="fr-BE" smtClean="0"/>
              <a:t>18-05-18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2947-C7A9-42DD-82A9-65E332118F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649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2092-67C8-4CEF-84A7-443BD301F6DE}" type="datetimeFigureOut">
              <a:rPr lang="fr-BE" smtClean="0"/>
              <a:t>18-05-18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2947-C7A9-42DD-82A9-65E332118F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591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2092-67C8-4CEF-84A7-443BD301F6DE}" type="datetimeFigureOut">
              <a:rPr lang="fr-BE" smtClean="0"/>
              <a:t>18-05-18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2947-C7A9-42DD-82A9-65E332118F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459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2092-67C8-4CEF-84A7-443BD301F6DE}" type="datetimeFigureOut">
              <a:rPr lang="fr-BE" smtClean="0"/>
              <a:t>18-05-18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2947-C7A9-42DD-82A9-65E332118F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160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2092-67C8-4CEF-84A7-443BD301F6DE}" type="datetimeFigureOut">
              <a:rPr lang="fr-BE" smtClean="0"/>
              <a:t>18-05-18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2947-C7A9-42DD-82A9-65E332118F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132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2092-67C8-4CEF-84A7-443BD301F6DE}" type="datetimeFigureOut">
              <a:rPr lang="fr-BE" smtClean="0"/>
              <a:t>18-05-18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2947-C7A9-42DD-82A9-65E332118F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057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C2092-67C8-4CEF-84A7-443BD301F6DE}" type="datetimeFigureOut">
              <a:rPr lang="fr-BE" smtClean="0"/>
              <a:t>18-05-18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E2947-C7A9-42DD-82A9-65E332118F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585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google.be/url?sa=i&amp;rct=j&amp;q=&amp;esrc=s&amp;source=images&amp;cd=&amp;cad=rja&amp;uact=8&amp;ved=2ahUKEwiG_aeJm_3ZAhXHLsAKHWeuBqUQjRx6BAgAEAU&amp;url=http://www.pailletech.be/la-glanerie/la-glanerie-paille-tech-maison-ossature-bois-paille-terre-prefab-atelier_04/&amp;psig=AOvVaw0kBjAzBIjFdkqXQq1E00ai&amp;ust=152171458270236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4" y="226090"/>
            <a:ext cx="2480701" cy="645180"/>
          </a:xfrm>
          <a:prstGeom prst="rect">
            <a:avLst/>
          </a:prstGeom>
        </p:spPr>
      </p:pic>
      <p:pic>
        <p:nvPicPr>
          <p:cNvPr id="2054" name="Picture 6" descr="C:\Users\Oma\Desktop\1462121627_Champs_1_freefotouk-no_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2" y="1484784"/>
            <a:ext cx="8568952" cy="511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292080" y="1357230"/>
            <a:ext cx="3816423" cy="1783738"/>
          </a:xfrm>
        </p:spPr>
        <p:txBody>
          <a:bodyPr>
            <a:noAutofit/>
          </a:bodyPr>
          <a:lstStyle/>
          <a:p>
            <a:r>
              <a:rPr lang="fr-BE" sz="2400" b="1" dirty="0" smtClean="0"/>
              <a:t>BINCHE</a:t>
            </a:r>
            <a:br>
              <a:rPr lang="fr-BE" sz="2400" b="1" dirty="0" smtClean="0"/>
            </a:br>
            <a:r>
              <a:rPr lang="fr-BE" sz="2400" b="1" dirty="0" smtClean="0"/>
              <a:t>Notre Dame de bon Secours</a:t>
            </a:r>
            <a:endParaRPr lang="fr-BE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" y="548680"/>
            <a:ext cx="2480701" cy="645180"/>
          </a:xfrm>
          <a:prstGeom prst="rect">
            <a:avLst/>
          </a:prstGeom>
        </p:spPr>
      </p:pic>
      <p:pic>
        <p:nvPicPr>
          <p:cNvPr id="2051" name="Picture 3" descr="X:\Photos chantiers\1101 - 1150\1124 Binche\20171103_141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4477927" cy="251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X:\Photos chantiers\1101 - 1150\1124 Binche\20171103_141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4477927" cy="251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X:\Photos chantiers\1101 - 1150\1124 Binche\20171103_1407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968552" cy="27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59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6090"/>
            <a:ext cx="2480701" cy="645180"/>
          </a:xfrm>
          <a:prstGeom prst="rect">
            <a:avLst/>
          </a:prstGeom>
        </p:spPr>
      </p:pic>
      <p:pic>
        <p:nvPicPr>
          <p:cNvPr id="2053" name="Picture 5" descr="C:\Users\Oma\Desktop\Murs_en_pail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51" y="871270"/>
            <a:ext cx="4489155" cy="298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Résultat de recherche d'images pour &quot;pailletech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38" y="2852936"/>
            <a:ext cx="470269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Oma\Desktop\imagesSNLG524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6089"/>
            <a:ext cx="3382584" cy="253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402550" y="4114666"/>
            <a:ext cx="2729289" cy="2266662"/>
          </a:xfrm>
        </p:spPr>
        <p:txBody>
          <a:bodyPr>
            <a:normAutofit fontScale="85000" lnSpcReduction="10000"/>
          </a:bodyPr>
          <a:lstStyle/>
          <a:p>
            <a:r>
              <a:rPr lang="fr-BE" sz="1800" dirty="0" err="1" smtClean="0"/>
              <a:t>Hygro</a:t>
            </a:r>
            <a:r>
              <a:rPr lang="fr-BE" sz="1800" dirty="0" smtClean="0"/>
              <a:t>-régulant</a:t>
            </a:r>
          </a:p>
          <a:p>
            <a:r>
              <a:rPr lang="fr-BE" sz="1800" dirty="0" err="1" smtClean="0"/>
              <a:t>Ép</a:t>
            </a:r>
            <a:r>
              <a:rPr lang="fr-BE" sz="1800" dirty="0" smtClean="0"/>
              <a:t> 2+46+4 cm</a:t>
            </a:r>
          </a:p>
          <a:p>
            <a:r>
              <a:rPr lang="fr-BE" sz="1800" dirty="0" smtClean="0"/>
              <a:t>U = 0,12 W/m2°K (passif)</a:t>
            </a:r>
          </a:p>
          <a:p>
            <a:r>
              <a:rPr lang="fr-BE" sz="1800" dirty="0" err="1" smtClean="0"/>
              <a:t>Pré-enduit</a:t>
            </a:r>
            <a:r>
              <a:rPr lang="fr-BE" sz="1800" dirty="0"/>
              <a:t> </a:t>
            </a:r>
            <a:r>
              <a:rPr lang="fr-BE" sz="1800" dirty="0" smtClean="0"/>
              <a:t>ARGILE</a:t>
            </a:r>
          </a:p>
          <a:p>
            <a:r>
              <a:rPr lang="fr-BE" sz="1800" dirty="0" err="1" smtClean="0"/>
              <a:t>Parepluie</a:t>
            </a:r>
            <a:r>
              <a:rPr lang="fr-BE" sz="1800" dirty="0" smtClean="0"/>
              <a:t> fibre de bois </a:t>
            </a:r>
            <a:r>
              <a:rPr lang="fr-BE" sz="1800" dirty="0" err="1" smtClean="0"/>
              <a:t>ext</a:t>
            </a:r>
            <a:endParaRPr lang="fr-BE" sz="1800" dirty="0" smtClean="0"/>
          </a:p>
          <a:p>
            <a:r>
              <a:rPr lang="fr-BE" sz="1800" dirty="0" smtClean="0"/>
              <a:t>Etanche à l’air</a:t>
            </a:r>
          </a:p>
          <a:p>
            <a:r>
              <a:rPr lang="fr-BE" sz="1800" dirty="0" smtClean="0"/>
              <a:t>ATG </a:t>
            </a:r>
            <a:r>
              <a:rPr lang="fr-BE" sz="1800" dirty="0" err="1" smtClean="0"/>
              <a:t>Rf</a:t>
            </a:r>
            <a:r>
              <a:rPr lang="fr-BE" sz="1800" dirty="0" smtClean="0"/>
              <a:t> 1h</a:t>
            </a:r>
          </a:p>
          <a:p>
            <a:r>
              <a:rPr lang="fr-BE" sz="1800" dirty="0" smtClean="0"/>
              <a:t>Fabriqué à Namur</a:t>
            </a:r>
          </a:p>
        </p:txBody>
      </p:sp>
    </p:spTree>
    <p:extLst>
      <p:ext uri="{BB962C8B-B14F-4D97-AF65-F5344CB8AC3E}">
        <p14:creationId xmlns:p14="http://schemas.microsoft.com/office/powerpoint/2010/main" val="2961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" y="548680"/>
            <a:ext cx="2480701" cy="645180"/>
          </a:xfrm>
          <a:prstGeom prst="rect">
            <a:avLst/>
          </a:prstGeom>
        </p:spPr>
      </p:pic>
      <p:pic>
        <p:nvPicPr>
          <p:cNvPr id="1030" name="Picture 6" descr="X:\Photos chantiers\1101 - 1150\1124 Binche\20170914_111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58" y="3555013"/>
            <a:ext cx="4512502" cy="25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X:\Photos chantiers\1101 - 1150\1124 Binche\20170906_135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92" y="1124744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X:\Photos chantiers\1101 - 1150\1124 Binche\20170818_093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68760"/>
            <a:ext cx="38404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X:\Photos chantiers\1101 - 1150\1124 Binche\20170731_0922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555013"/>
            <a:ext cx="3384377" cy="25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28</Words>
  <Application>Microsoft Office PowerPoint</Application>
  <PresentationFormat>Affichage à l'écran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Calibri</vt:lpstr>
      <vt:lpstr>Thème Office</vt:lpstr>
      <vt:lpstr>Présentation PowerPoint</vt:lpstr>
      <vt:lpstr>BINCHE Notre Dame de bon Secours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Mareschal Olivier</dc:creator>
  <cp:lastModifiedBy>SANCHEZ Sophie [EIFFAGE]</cp:lastModifiedBy>
  <cp:revision>99</cp:revision>
  <cp:lastPrinted>2014-03-07T13:33:11Z</cp:lastPrinted>
  <dcterms:created xsi:type="dcterms:W3CDTF">2013-03-14T07:34:11Z</dcterms:created>
  <dcterms:modified xsi:type="dcterms:W3CDTF">2018-05-18T15:12:17Z</dcterms:modified>
</cp:coreProperties>
</file>